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57" r:id="rId6"/>
    <p:sldId id="258" r:id="rId7"/>
    <p:sldId id="261" r:id="rId8"/>
    <p:sldId id="274" r:id="rId9"/>
    <p:sldId id="275" r:id="rId10"/>
    <p:sldId id="276" r:id="rId11"/>
    <p:sldId id="262" r:id="rId12"/>
    <p:sldId id="263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4" r:id="rId22"/>
    <p:sldId id="265" r:id="rId23"/>
    <p:sldId id="266" r:id="rId24"/>
    <p:sldId id="267" r:id="rId25"/>
    <p:sldId id="268" r:id="rId26"/>
    <p:sldId id="271" r:id="rId27"/>
    <p:sldId id="285" r:id="rId28"/>
    <p:sldId id="286" r:id="rId29"/>
    <p:sldId id="287" r:id="rId30"/>
    <p:sldId id="272" r:id="rId31"/>
    <p:sldId id="273" r:id="rId32"/>
  </p:sldIdLst>
  <p:sldSz cx="12192000" cy="6858000"/>
  <p:notesSz cx="6858000" cy="9144000"/>
  <p:embeddedFontLst>
    <p:embeddedFont>
      <p:font typeface="Basic Sans Black" panose="00000A00000000000000" charset="0"/>
      <p:bold r:id="rId33"/>
    </p:embeddedFont>
    <p:embeddedFont>
      <p:font typeface="Figtree" panose="020B0604020202020204" charset="0"/>
      <p:regular r:id="rId34"/>
      <p:italic r:id="rId35"/>
    </p:embeddedFont>
    <p:embeddedFont>
      <p:font typeface="Figtree ExtraBold" panose="020B0604020202020204" charset="0"/>
      <p:bold r:id="rId3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27B"/>
    <a:srgbClr val="F6B6B3"/>
    <a:srgbClr val="74C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98BA0-B89B-4B3E-A271-F15D1E1E5396}" v="97" dt="2025-08-08T10:13:3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9"/>
    <p:restoredTop sz="94620"/>
  </p:normalViewPr>
  <p:slideViewPr>
    <p:cSldViewPr snapToGrid="0">
      <p:cViewPr varScale="1">
        <p:scale>
          <a:sx n="93" d="100"/>
          <a:sy n="93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oivunoro" userId="1829963a-ff13-4a7c-8e61-b2cc6143f95f" providerId="ADAL" clId="{E2398BA0-B89B-4B3E-A271-F15D1E1E5396}"/>
    <pc:docChg chg="custSel addSld delSld modSld sldOrd">
      <pc:chgData name="Katja Koivunoro" userId="1829963a-ff13-4a7c-8e61-b2cc6143f95f" providerId="ADAL" clId="{E2398BA0-B89B-4B3E-A271-F15D1E1E5396}" dt="2025-08-08T10:13:50.302" v="485" actId="20577"/>
      <pc:docMkLst>
        <pc:docMk/>
      </pc:docMkLst>
      <pc:sldChg chg="modSp mod">
        <pc:chgData name="Katja Koivunoro" userId="1829963a-ff13-4a7c-8e61-b2cc6143f95f" providerId="ADAL" clId="{E2398BA0-B89B-4B3E-A271-F15D1E1E5396}" dt="2025-08-08T09:49:10.808" v="36" actId="20577"/>
        <pc:sldMkLst>
          <pc:docMk/>
          <pc:sldMk cId="1743715822" sldId="256"/>
        </pc:sldMkLst>
        <pc:spChg chg="mod">
          <ac:chgData name="Katja Koivunoro" userId="1829963a-ff13-4a7c-8e61-b2cc6143f95f" providerId="ADAL" clId="{E2398BA0-B89B-4B3E-A271-F15D1E1E5396}" dt="2025-08-08T09:49:06.808" v="28" actId="21"/>
          <ac:spMkLst>
            <pc:docMk/>
            <pc:sldMk cId="1743715822" sldId="256"/>
            <ac:spMk id="2" creationId="{FC82C635-6315-2DD8-D99F-5A383744C9DA}"/>
          </ac:spMkLst>
        </pc:spChg>
        <pc:spChg chg="mod">
          <ac:chgData name="Katja Koivunoro" userId="1829963a-ff13-4a7c-8e61-b2cc6143f95f" providerId="ADAL" clId="{E2398BA0-B89B-4B3E-A271-F15D1E1E5396}" dt="2025-08-08T09:49:10.808" v="36" actId="20577"/>
          <ac:spMkLst>
            <pc:docMk/>
            <pc:sldMk cId="1743715822" sldId="256"/>
            <ac:spMk id="3" creationId="{6F51EAFF-B680-10A6-B14C-54F5954114D4}"/>
          </ac:spMkLst>
        </pc:spChg>
      </pc:sldChg>
      <pc:sldChg chg="modSp mod">
        <pc:chgData name="Katja Koivunoro" userId="1829963a-ff13-4a7c-8e61-b2cc6143f95f" providerId="ADAL" clId="{E2398BA0-B89B-4B3E-A271-F15D1E1E5396}" dt="2025-08-08T09:50:34.267" v="75" actId="313"/>
        <pc:sldMkLst>
          <pc:docMk/>
          <pc:sldMk cId="97518453" sldId="257"/>
        </pc:sldMkLst>
        <pc:spChg chg="mod">
          <ac:chgData name="Katja Koivunoro" userId="1829963a-ff13-4a7c-8e61-b2cc6143f95f" providerId="ADAL" clId="{E2398BA0-B89B-4B3E-A271-F15D1E1E5396}" dt="2025-08-08T09:50:34.267" v="75" actId="313"/>
          <ac:spMkLst>
            <pc:docMk/>
            <pc:sldMk cId="97518453" sldId="257"/>
            <ac:spMk id="2" creationId="{0B4BC23B-52F2-47E2-7D14-B71BFBEAF958}"/>
          </ac:spMkLst>
        </pc:spChg>
      </pc:sldChg>
      <pc:sldChg chg="addSp delSp modSp mod">
        <pc:chgData name="Katja Koivunoro" userId="1829963a-ff13-4a7c-8e61-b2cc6143f95f" providerId="ADAL" clId="{E2398BA0-B89B-4B3E-A271-F15D1E1E5396}" dt="2025-08-08T09:52:48.231" v="100" actId="255"/>
        <pc:sldMkLst>
          <pc:docMk/>
          <pc:sldMk cId="2156293299" sldId="258"/>
        </pc:sldMkLst>
        <pc:spChg chg="mod">
          <ac:chgData name="Katja Koivunoro" userId="1829963a-ff13-4a7c-8e61-b2cc6143f95f" providerId="ADAL" clId="{E2398BA0-B89B-4B3E-A271-F15D1E1E5396}" dt="2025-08-08T09:52:40.493" v="99" actId="122"/>
          <ac:spMkLst>
            <pc:docMk/>
            <pc:sldMk cId="2156293299" sldId="258"/>
            <ac:spMk id="7" creationId="{929BEB9B-7053-C90D-4E67-F67CDF0628B3}"/>
          </ac:spMkLst>
        </pc:spChg>
        <pc:spChg chg="del">
          <ac:chgData name="Katja Koivunoro" userId="1829963a-ff13-4a7c-8e61-b2cc6143f95f" providerId="ADAL" clId="{E2398BA0-B89B-4B3E-A271-F15D1E1E5396}" dt="2025-08-08T09:51:49.816" v="83"/>
          <ac:spMkLst>
            <pc:docMk/>
            <pc:sldMk cId="2156293299" sldId="258"/>
            <ac:spMk id="8" creationId="{77284B7D-4C9A-CBE1-5B88-73E2B0A6C8BF}"/>
          </ac:spMkLst>
        </pc:spChg>
        <pc:spChg chg="mod">
          <ac:chgData name="Katja Koivunoro" userId="1829963a-ff13-4a7c-8e61-b2cc6143f95f" providerId="ADAL" clId="{E2398BA0-B89B-4B3E-A271-F15D1E1E5396}" dt="2025-08-08T09:52:48.231" v="100" actId="255"/>
          <ac:spMkLst>
            <pc:docMk/>
            <pc:sldMk cId="2156293299" sldId="258"/>
            <ac:spMk id="9" creationId="{1B534D9A-D108-1101-7696-30E1CE873052}"/>
          </ac:spMkLst>
        </pc:spChg>
        <pc:picChg chg="add mod">
          <ac:chgData name="Katja Koivunoro" userId="1829963a-ff13-4a7c-8e61-b2cc6143f95f" providerId="ADAL" clId="{E2398BA0-B89B-4B3E-A271-F15D1E1E5396}" dt="2025-08-08T09:51:49.816" v="83"/>
          <ac:picMkLst>
            <pc:docMk/>
            <pc:sldMk cId="2156293299" sldId="258"/>
            <ac:picMk id="2" creationId="{A969D03F-9757-9996-C830-314BFFA96EAD}"/>
          </ac:picMkLst>
        </pc:picChg>
      </pc:sldChg>
      <pc:sldChg chg="del">
        <pc:chgData name="Katja Koivunoro" userId="1829963a-ff13-4a7c-8e61-b2cc6143f95f" providerId="ADAL" clId="{E2398BA0-B89B-4B3E-A271-F15D1E1E5396}" dt="2025-08-08T09:50:44.035" v="76" actId="2696"/>
        <pc:sldMkLst>
          <pc:docMk/>
          <pc:sldMk cId="1618101410" sldId="259"/>
        </pc:sldMkLst>
      </pc:sldChg>
      <pc:sldChg chg="del">
        <pc:chgData name="Katja Koivunoro" userId="1829963a-ff13-4a7c-8e61-b2cc6143f95f" providerId="ADAL" clId="{E2398BA0-B89B-4B3E-A271-F15D1E1E5396}" dt="2025-08-08T09:50:49.194" v="77" actId="2696"/>
        <pc:sldMkLst>
          <pc:docMk/>
          <pc:sldMk cId="2499870129" sldId="260"/>
        </pc:sldMkLst>
      </pc:sldChg>
      <pc:sldChg chg="addSp delSp modSp mod ord">
        <pc:chgData name="Katja Koivunoro" userId="1829963a-ff13-4a7c-8e61-b2cc6143f95f" providerId="ADAL" clId="{E2398BA0-B89B-4B3E-A271-F15D1E1E5396}" dt="2025-08-08T09:53:25.747" v="107" actId="14100"/>
        <pc:sldMkLst>
          <pc:docMk/>
          <pc:sldMk cId="1654799234" sldId="261"/>
        </pc:sldMkLst>
        <pc:spChg chg="del mod">
          <ac:chgData name="Katja Koivunoro" userId="1829963a-ff13-4a7c-8e61-b2cc6143f95f" providerId="ADAL" clId="{E2398BA0-B89B-4B3E-A271-F15D1E1E5396}" dt="2025-08-08T09:53:09.327" v="101"/>
          <ac:spMkLst>
            <pc:docMk/>
            <pc:sldMk cId="1654799234" sldId="261"/>
            <ac:spMk id="3" creationId="{DB0D05F8-E9EA-4EA5-66BC-3C2A208DE140}"/>
          </ac:spMkLst>
        </pc:spChg>
        <pc:picChg chg="add mod">
          <ac:chgData name="Katja Koivunoro" userId="1829963a-ff13-4a7c-8e61-b2cc6143f95f" providerId="ADAL" clId="{E2398BA0-B89B-4B3E-A271-F15D1E1E5396}" dt="2025-08-08T09:53:25.747" v="107" actId="14100"/>
          <ac:picMkLst>
            <pc:docMk/>
            <pc:sldMk cId="1654799234" sldId="261"/>
            <ac:picMk id="4" creationId="{F9DC944B-4ABF-CF14-A944-4C3792A9183E}"/>
          </ac:picMkLst>
        </pc:picChg>
      </pc:sldChg>
      <pc:sldChg chg="modSp mod">
        <pc:chgData name="Katja Koivunoro" userId="1829963a-ff13-4a7c-8e61-b2cc6143f95f" providerId="ADAL" clId="{E2398BA0-B89B-4B3E-A271-F15D1E1E5396}" dt="2025-08-08T10:13:50.302" v="485" actId="20577"/>
        <pc:sldMkLst>
          <pc:docMk/>
          <pc:sldMk cId="57697145" sldId="262"/>
        </pc:sldMkLst>
        <pc:spChg chg="mod">
          <ac:chgData name="Katja Koivunoro" userId="1829963a-ff13-4a7c-8e61-b2cc6143f95f" providerId="ADAL" clId="{E2398BA0-B89B-4B3E-A271-F15D1E1E5396}" dt="2025-08-08T10:13:50.302" v="485" actId="20577"/>
          <ac:spMkLst>
            <pc:docMk/>
            <pc:sldMk cId="57697145" sldId="262"/>
            <ac:spMk id="2" creationId="{8B6BA804-05B5-20C4-D623-513129A290B6}"/>
          </ac:spMkLst>
        </pc:spChg>
        <pc:spChg chg="mod">
          <ac:chgData name="Katja Koivunoro" userId="1829963a-ff13-4a7c-8e61-b2cc6143f95f" providerId="ADAL" clId="{E2398BA0-B89B-4B3E-A271-F15D1E1E5396}" dt="2025-08-08T09:56:30.874" v="155" actId="20577"/>
          <ac:spMkLst>
            <pc:docMk/>
            <pc:sldMk cId="57697145" sldId="262"/>
            <ac:spMk id="3" creationId="{1D39A00D-6B40-D526-5DE5-E7AE93CE05B7}"/>
          </ac:spMkLst>
        </pc:spChg>
        <pc:spChg chg="mod">
          <ac:chgData name="Katja Koivunoro" userId="1829963a-ff13-4a7c-8e61-b2cc6143f95f" providerId="ADAL" clId="{E2398BA0-B89B-4B3E-A271-F15D1E1E5396}" dt="2025-08-08T10:13:47.296" v="484" actId="255"/>
          <ac:spMkLst>
            <pc:docMk/>
            <pc:sldMk cId="57697145" sldId="262"/>
            <ac:spMk id="4" creationId="{7F42FA9B-00AB-A33E-33CD-DB3EAAD805F5}"/>
          </ac:spMkLst>
        </pc:spChg>
      </pc:sldChg>
      <pc:sldChg chg="modSp mod">
        <pc:chgData name="Katja Koivunoro" userId="1829963a-ff13-4a7c-8e61-b2cc6143f95f" providerId="ADAL" clId="{E2398BA0-B89B-4B3E-A271-F15D1E1E5396}" dt="2025-08-08T09:57:35.597" v="162" actId="20577"/>
        <pc:sldMkLst>
          <pc:docMk/>
          <pc:sldMk cId="346035080" sldId="263"/>
        </pc:sldMkLst>
        <pc:spChg chg="mod">
          <ac:chgData name="Katja Koivunoro" userId="1829963a-ff13-4a7c-8e61-b2cc6143f95f" providerId="ADAL" clId="{E2398BA0-B89B-4B3E-A271-F15D1E1E5396}" dt="2025-08-08T09:57:07.235" v="157" actId="207"/>
          <ac:spMkLst>
            <pc:docMk/>
            <pc:sldMk cId="346035080" sldId="263"/>
            <ac:spMk id="2" creationId="{7C7BC77E-2849-A08B-557C-BA810E6BB571}"/>
          </ac:spMkLst>
        </pc:spChg>
        <pc:spChg chg="mod">
          <ac:chgData name="Katja Koivunoro" userId="1829963a-ff13-4a7c-8e61-b2cc6143f95f" providerId="ADAL" clId="{E2398BA0-B89B-4B3E-A271-F15D1E1E5396}" dt="2025-08-08T09:57:35.597" v="162" actId="20577"/>
          <ac:spMkLst>
            <pc:docMk/>
            <pc:sldMk cId="346035080" sldId="263"/>
            <ac:spMk id="6" creationId="{1E57F4D9-507D-25B3-8D95-8751B44E1900}"/>
          </ac:spMkLst>
        </pc:spChg>
      </pc:sldChg>
      <pc:sldChg chg="modSp mod">
        <pc:chgData name="Katja Koivunoro" userId="1829963a-ff13-4a7c-8e61-b2cc6143f95f" providerId="ADAL" clId="{E2398BA0-B89B-4B3E-A271-F15D1E1E5396}" dt="2025-08-08T10:02:19.537" v="224" actId="27636"/>
        <pc:sldMkLst>
          <pc:docMk/>
          <pc:sldMk cId="2993947130" sldId="264"/>
        </pc:sldMkLst>
        <pc:spChg chg="mod">
          <ac:chgData name="Katja Koivunoro" userId="1829963a-ff13-4a7c-8e61-b2cc6143f95f" providerId="ADAL" clId="{E2398BA0-B89B-4B3E-A271-F15D1E1E5396}" dt="2025-08-08T10:02:00.191" v="220" actId="20577"/>
          <ac:spMkLst>
            <pc:docMk/>
            <pc:sldMk cId="2993947130" sldId="264"/>
            <ac:spMk id="2" creationId="{3B05EEAF-A5BC-BFC2-6003-030317224E2F}"/>
          </ac:spMkLst>
        </pc:spChg>
        <pc:spChg chg="mod">
          <ac:chgData name="Katja Koivunoro" userId="1829963a-ff13-4a7c-8e61-b2cc6143f95f" providerId="ADAL" clId="{E2398BA0-B89B-4B3E-A271-F15D1E1E5396}" dt="2025-08-08T10:02:19.529" v="223" actId="27636"/>
          <ac:spMkLst>
            <pc:docMk/>
            <pc:sldMk cId="2993947130" sldId="264"/>
            <ac:spMk id="4" creationId="{731EA3F3-A15E-91F3-9B76-9E5403E3D16A}"/>
          </ac:spMkLst>
        </pc:spChg>
        <pc:spChg chg="mod">
          <ac:chgData name="Katja Koivunoro" userId="1829963a-ff13-4a7c-8e61-b2cc6143f95f" providerId="ADAL" clId="{E2398BA0-B89B-4B3E-A271-F15D1E1E5396}" dt="2025-08-08T10:02:19.537" v="224" actId="27636"/>
          <ac:spMkLst>
            <pc:docMk/>
            <pc:sldMk cId="2993947130" sldId="264"/>
            <ac:spMk id="6" creationId="{79514D25-B10B-9EEF-D77D-93B2738BAFC3}"/>
          </ac:spMkLst>
        </pc:spChg>
      </pc:sldChg>
      <pc:sldChg chg="modSp mod">
        <pc:chgData name="Katja Koivunoro" userId="1829963a-ff13-4a7c-8e61-b2cc6143f95f" providerId="ADAL" clId="{E2398BA0-B89B-4B3E-A271-F15D1E1E5396}" dt="2025-08-08T10:03:14.227" v="242" actId="207"/>
        <pc:sldMkLst>
          <pc:docMk/>
          <pc:sldMk cId="2625310886" sldId="265"/>
        </pc:sldMkLst>
        <pc:spChg chg="mod">
          <ac:chgData name="Katja Koivunoro" userId="1829963a-ff13-4a7c-8e61-b2cc6143f95f" providerId="ADAL" clId="{E2398BA0-B89B-4B3E-A271-F15D1E1E5396}" dt="2025-08-08T10:02:51.003" v="239" actId="20577"/>
          <ac:spMkLst>
            <pc:docMk/>
            <pc:sldMk cId="2625310886" sldId="265"/>
            <ac:spMk id="2" creationId="{E9AA270D-807D-68C8-62D1-DE7876F8A594}"/>
          </ac:spMkLst>
        </pc:spChg>
        <pc:spChg chg="mod">
          <ac:chgData name="Katja Koivunoro" userId="1829963a-ff13-4a7c-8e61-b2cc6143f95f" providerId="ADAL" clId="{E2398BA0-B89B-4B3E-A271-F15D1E1E5396}" dt="2025-08-08T10:03:14.227" v="242" actId="207"/>
          <ac:spMkLst>
            <pc:docMk/>
            <pc:sldMk cId="2625310886" sldId="265"/>
            <ac:spMk id="3" creationId="{022AD557-30C5-9337-F94B-97756381C171}"/>
          </ac:spMkLst>
        </pc:spChg>
      </pc:sldChg>
      <pc:sldChg chg="modSp mod">
        <pc:chgData name="Katja Koivunoro" userId="1829963a-ff13-4a7c-8e61-b2cc6143f95f" providerId="ADAL" clId="{E2398BA0-B89B-4B3E-A271-F15D1E1E5396}" dt="2025-08-08T10:05:37.533" v="292" actId="27636"/>
        <pc:sldMkLst>
          <pc:docMk/>
          <pc:sldMk cId="62271099" sldId="266"/>
        </pc:sldMkLst>
        <pc:spChg chg="mod">
          <ac:chgData name="Katja Koivunoro" userId="1829963a-ff13-4a7c-8e61-b2cc6143f95f" providerId="ADAL" clId="{E2398BA0-B89B-4B3E-A271-F15D1E1E5396}" dt="2025-08-08T10:03:34.267" v="259" actId="20577"/>
          <ac:spMkLst>
            <pc:docMk/>
            <pc:sldMk cId="62271099" sldId="266"/>
            <ac:spMk id="2" creationId="{BA47A7BC-3825-7872-49E5-52379C0A1739}"/>
          </ac:spMkLst>
        </pc:spChg>
        <pc:spChg chg="mod">
          <ac:chgData name="Katja Koivunoro" userId="1829963a-ff13-4a7c-8e61-b2cc6143f95f" providerId="ADAL" clId="{E2398BA0-B89B-4B3E-A271-F15D1E1E5396}" dt="2025-08-08T10:04:00.090" v="262" actId="255"/>
          <ac:spMkLst>
            <pc:docMk/>
            <pc:sldMk cId="62271099" sldId="266"/>
            <ac:spMk id="4" creationId="{9888C6A5-3B88-10EB-AA47-13458AEF208A}"/>
          </ac:spMkLst>
        </pc:spChg>
        <pc:spChg chg="mod">
          <ac:chgData name="Katja Koivunoro" userId="1829963a-ff13-4a7c-8e61-b2cc6143f95f" providerId="ADAL" clId="{E2398BA0-B89B-4B3E-A271-F15D1E1E5396}" dt="2025-08-08T10:05:37.533" v="292" actId="27636"/>
          <ac:spMkLst>
            <pc:docMk/>
            <pc:sldMk cId="62271099" sldId="266"/>
            <ac:spMk id="5" creationId="{D9093870-A3A2-6F65-B574-C3C5518F9CB4}"/>
          </ac:spMkLst>
        </pc:spChg>
        <pc:spChg chg="mod">
          <ac:chgData name="Katja Koivunoro" userId="1829963a-ff13-4a7c-8e61-b2cc6143f95f" providerId="ADAL" clId="{E2398BA0-B89B-4B3E-A271-F15D1E1E5396}" dt="2025-08-08T10:05:25.544" v="288" actId="14100"/>
          <ac:spMkLst>
            <pc:docMk/>
            <pc:sldMk cId="62271099" sldId="266"/>
            <ac:spMk id="6" creationId="{E17CCA8C-0BAB-C0C6-66C7-C8D381481872}"/>
          </ac:spMkLst>
        </pc:spChg>
      </pc:sldChg>
      <pc:sldChg chg="modSp mod">
        <pc:chgData name="Katja Koivunoro" userId="1829963a-ff13-4a7c-8e61-b2cc6143f95f" providerId="ADAL" clId="{E2398BA0-B89B-4B3E-A271-F15D1E1E5396}" dt="2025-08-08T10:07:15.363" v="310" actId="20577"/>
        <pc:sldMkLst>
          <pc:docMk/>
          <pc:sldMk cId="452563571" sldId="267"/>
        </pc:sldMkLst>
        <pc:spChg chg="mod">
          <ac:chgData name="Katja Koivunoro" userId="1829963a-ff13-4a7c-8e61-b2cc6143f95f" providerId="ADAL" clId="{E2398BA0-B89B-4B3E-A271-F15D1E1E5396}" dt="2025-08-08T10:06:13.545" v="296" actId="255"/>
          <ac:spMkLst>
            <pc:docMk/>
            <pc:sldMk cId="452563571" sldId="267"/>
            <ac:spMk id="4" creationId="{98F15BC9-3BFB-EC61-28F2-7E89250050E2}"/>
          </ac:spMkLst>
        </pc:spChg>
        <pc:spChg chg="mod">
          <ac:chgData name="Katja Koivunoro" userId="1829963a-ff13-4a7c-8e61-b2cc6143f95f" providerId="ADAL" clId="{E2398BA0-B89B-4B3E-A271-F15D1E1E5396}" dt="2025-08-08T10:06:36.423" v="299" actId="27636"/>
          <ac:spMkLst>
            <pc:docMk/>
            <pc:sldMk cId="452563571" sldId="267"/>
            <ac:spMk id="5" creationId="{D64E2568-5543-E63D-926C-584B64E0F74F}"/>
          </ac:spMkLst>
        </pc:spChg>
        <pc:spChg chg="mod">
          <ac:chgData name="Katja Koivunoro" userId="1829963a-ff13-4a7c-8e61-b2cc6143f95f" providerId="ADAL" clId="{E2398BA0-B89B-4B3E-A271-F15D1E1E5396}" dt="2025-08-08T10:07:15.363" v="310" actId="20577"/>
          <ac:spMkLst>
            <pc:docMk/>
            <pc:sldMk cId="452563571" sldId="267"/>
            <ac:spMk id="6" creationId="{B9A4E7B9-2315-F272-7C58-F65030764A32}"/>
          </ac:spMkLst>
        </pc:spChg>
      </pc:sldChg>
      <pc:sldChg chg="modSp mod">
        <pc:chgData name="Katja Koivunoro" userId="1829963a-ff13-4a7c-8e61-b2cc6143f95f" providerId="ADAL" clId="{E2398BA0-B89B-4B3E-A271-F15D1E1E5396}" dt="2025-08-08T10:09:50.469" v="433" actId="20577"/>
        <pc:sldMkLst>
          <pc:docMk/>
          <pc:sldMk cId="2198187722" sldId="268"/>
        </pc:sldMkLst>
        <pc:spChg chg="mod">
          <ac:chgData name="Katja Koivunoro" userId="1829963a-ff13-4a7c-8e61-b2cc6143f95f" providerId="ADAL" clId="{E2398BA0-B89B-4B3E-A271-F15D1E1E5396}" dt="2025-08-08T10:09:50.469" v="433" actId="20577"/>
          <ac:spMkLst>
            <pc:docMk/>
            <pc:sldMk cId="2198187722" sldId="268"/>
            <ac:spMk id="4" creationId="{F653C029-3E67-8EA1-C153-877A250C7CF2}"/>
          </ac:spMkLst>
        </pc:spChg>
        <pc:spChg chg="mod">
          <ac:chgData name="Katja Koivunoro" userId="1829963a-ff13-4a7c-8e61-b2cc6143f95f" providerId="ADAL" clId="{E2398BA0-B89B-4B3E-A271-F15D1E1E5396}" dt="2025-08-08T10:09:38.934" v="422" actId="20577"/>
          <ac:spMkLst>
            <pc:docMk/>
            <pc:sldMk cId="2198187722" sldId="268"/>
            <ac:spMk id="5" creationId="{20CE765C-AFA6-EFEA-059F-2B66D1FC1F53}"/>
          </ac:spMkLst>
        </pc:spChg>
        <pc:spChg chg="mod">
          <ac:chgData name="Katja Koivunoro" userId="1829963a-ff13-4a7c-8e61-b2cc6143f95f" providerId="ADAL" clId="{E2398BA0-B89B-4B3E-A271-F15D1E1E5396}" dt="2025-08-08T10:08:20.190" v="326" actId="207"/>
          <ac:spMkLst>
            <pc:docMk/>
            <pc:sldMk cId="2198187722" sldId="268"/>
            <ac:spMk id="6" creationId="{E6FB114C-3B59-835C-F618-BD1923D8AC73}"/>
          </ac:spMkLst>
        </pc:spChg>
      </pc:sldChg>
      <pc:sldChg chg="del">
        <pc:chgData name="Katja Koivunoro" userId="1829963a-ff13-4a7c-8e61-b2cc6143f95f" providerId="ADAL" clId="{E2398BA0-B89B-4B3E-A271-F15D1E1E5396}" dt="2025-08-08T10:12:36.503" v="460" actId="47"/>
        <pc:sldMkLst>
          <pc:docMk/>
          <pc:sldMk cId="93593271" sldId="269"/>
        </pc:sldMkLst>
      </pc:sldChg>
      <pc:sldChg chg="del">
        <pc:chgData name="Katja Koivunoro" userId="1829963a-ff13-4a7c-8e61-b2cc6143f95f" providerId="ADAL" clId="{E2398BA0-B89B-4B3E-A271-F15D1E1E5396}" dt="2025-08-08T10:12:40.187" v="461" actId="47"/>
        <pc:sldMkLst>
          <pc:docMk/>
          <pc:sldMk cId="4023541025" sldId="270"/>
        </pc:sldMkLst>
      </pc:sldChg>
      <pc:sldChg chg="addSp delSp modSp">
        <pc:chgData name="Katja Koivunoro" userId="1829963a-ff13-4a7c-8e61-b2cc6143f95f" providerId="ADAL" clId="{E2398BA0-B89B-4B3E-A271-F15D1E1E5396}" dt="2025-08-08T10:10:19.411" v="436" actId="14100"/>
        <pc:sldMkLst>
          <pc:docMk/>
          <pc:sldMk cId="1616103241" sldId="271"/>
        </pc:sldMkLst>
        <pc:spChg chg="del">
          <ac:chgData name="Katja Koivunoro" userId="1829963a-ff13-4a7c-8e61-b2cc6143f95f" providerId="ADAL" clId="{E2398BA0-B89B-4B3E-A271-F15D1E1E5396}" dt="2025-08-08T10:10:11.854" v="434"/>
          <ac:spMkLst>
            <pc:docMk/>
            <pc:sldMk cId="1616103241" sldId="271"/>
            <ac:spMk id="5" creationId="{CABEE12D-DEA0-C445-0C58-A523AB0C5283}"/>
          </ac:spMkLst>
        </pc:spChg>
        <pc:picChg chg="add mod">
          <ac:chgData name="Katja Koivunoro" userId="1829963a-ff13-4a7c-8e61-b2cc6143f95f" providerId="ADAL" clId="{E2398BA0-B89B-4B3E-A271-F15D1E1E5396}" dt="2025-08-08T10:10:19.411" v="436" actId="14100"/>
          <ac:picMkLst>
            <pc:docMk/>
            <pc:sldMk cId="1616103241" sldId="271"/>
            <ac:picMk id="2" creationId="{39C5A816-1469-1A53-D295-AB3E0381A956}"/>
          </ac:picMkLst>
        </pc:picChg>
      </pc:sldChg>
      <pc:sldChg chg="addSp delSp modSp">
        <pc:chgData name="Katja Koivunoro" userId="1829963a-ff13-4a7c-8e61-b2cc6143f95f" providerId="ADAL" clId="{E2398BA0-B89B-4B3E-A271-F15D1E1E5396}" dt="2025-08-08T10:10:39.388" v="439" actId="14100"/>
        <pc:sldMkLst>
          <pc:docMk/>
          <pc:sldMk cId="3322763336" sldId="272"/>
        </pc:sldMkLst>
        <pc:spChg chg="del">
          <ac:chgData name="Katja Koivunoro" userId="1829963a-ff13-4a7c-8e61-b2cc6143f95f" providerId="ADAL" clId="{E2398BA0-B89B-4B3E-A271-F15D1E1E5396}" dt="2025-08-08T10:10:32.550" v="437"/>
          <ac:spMkLst>
            <pc:docMk/>
            <pc:sldMk cId="3322763336" sldId="272"/>
            <ac:spMk id="5" creationId="{0298E8C3-5364-AAAA-4354-869CEA6F489A}"/>
          </ac:spMkLst>
        </pc:spChg>
        <pc:picChg chg="add mod">
          <ac:chgData name="Katja Koivunoro" userId="1829963a-ff13-4a7c-8e61-b2cc6143f95f" providerId="ADAL" clId="{E2398BA0-B89B-4B3E-A271-F15D1E1E5396}" dt="2025-08-08T10:10:39.388" v="439" actId="14100"/>
          <ac:picMkLst>
            <pc:docMk/>
            <pc:sldMk cId="3322763336" sldId="272"/>
            <ac:picMk id="2" creationId="{56672735-480C-A03C-CFCB-3E4D48451438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09:54:07.939" v="114" actId="1076"/>
        <pc:sldMkLst>
          <pc:docMk/>
          <pc:sldMk cId="1111215890" sldId="274"/>
        </pc:sldMkLst>
        <pc:spChg chg="add del mod">
          <ac:chgData name="Katja Koivunoro" userId="1829963a-ff13-4a7c-8e61-b2cc6143f95f" providerId="ADAL" clId="{E2398BA0-B89B-4B3E-A271-F15D1E1E5396}" dt="2025-08-08T09:53:55.279" v="110"/>
          <ac:spMkLst>
            <pc:docMk/>
            <pc:sldMk cId="1111215890" sldId="274"/>
            <ac:spMk id="3" creationId="{738A64CC-534A-5CB2-D250-61E56A61CC55}"/>
          </ac:spMkLst>
        </pc:spChg>
        <pc:picChg chg="del">
          <ac:chgData name="Katja Koivunoro" userId="1829963a-ff13-4a7c-8e61-b2cc6143f95f" providerId="ADAL" clId="{E2398BA0-B89B-4B3E-A271-F15D1E1E5396}" dt="2025-08-08T09:53:45.034" v="109" actId="478"/>
          <ac:picMkLst>
            <pc:docMk/>
            <pc:sldMk cId="1111215890" sldId="274"/>
            <ac:picMk id="4" creationId="{FF9020E8-36DF-4926-3DE2-0A341237AABE}"/>
          </ac:picMkLst>
        </pc:picChg>
        <pc:picChg chg="add mod">
          <ac:chgData name="Katja Koivunoro" userId="1829963a-ff13-4a7c-8e61-b2cc6143f95f" providerId="ADAL" clId="{E2398BA0-B89B-4B3E-A271-F15D1E1E5396}" dt="2025-08-08T09:54:07.939" v="114" actId="1076"/>
          <ac:picMkLst>
            <pc:docMk/>
            <pc:sldMk cId="1111215890" sldId="274"/>
            <ac:picMk id="5" creationId="{08F8C5D9-ADE1-C45B-3FBC-DDABFF897613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09:55:11.856" v="123" actId="1076"/>
        <pc:sldMkLst>
          <pc:docMk/>
          <pc:sldMk cId="2071256032" sldId="275"/>
        </pc:sldMkLst>
        <pc:spChg chg="add del mod">
          <ac:chgData name="Katja Koivunoro" userId="1829963a-ff13-4a7c-8e61-b2cc6143f95f" providerId="ADAL" clId="{E2398BA0-B89B-4B3E-A271-F15D1E1E5396}" dt="2025-08-08T09:54:57.618" v="120"/>
          <ac:spMkLst>
            <pc:docMk/>
            <pc:sldMk cId="2071256032" sldId="275"/>
            <ac:spMk id="3" creationId="{E22B6A0B-CB67-D3A5-429E-DD27EC3C8C24}"/>
          </ac:spMkLst>
        </pc:spChg>
        <pc:picChg chg="add mod">
          <ac:chgData name="Katja Koivunoro" userId="1829963a-ff13-4a7c-8e61-b2cc6143f95f" providerId="ADAL" clId="{E2398BA0-B89B-4B3E-A271-F15D1E1E5396}" dt="2025-08-08T09:55:11.856" v="123" actId="1076"/>
          <ac:picMkLst>
            <pc:docMk/>
            <pc:sldMk cId="2071256032" sldId="275"/>
            <ac:picMk id="4" creationId="{42B647EF-0906-F857-650A-08B4A5142FFC}"/>
          </ac:picMkLst>
        </pc:picChg>
        <pc:picChg chg="del">
          <ac:chgData name="Katja Koivunoro" userId="1829963a-ff13-4a7c-8e61-b2cc6143f95f" providerId="ADAL" clId="{E2398BA0-B89B-4B3E-A271-F15D1E1E5396}" dt="2025-08-08T09:54:47.003" v="119" actId="478"/>
          <ac:picMkLst>
            <pc:docMk/>
            <pc:sldMk cId="2071256032" sldId="275"/>
            <ac:picMk id="5" creationId="{E2312159-8772-294D-03C5-64A9501D2F94}"/>
          </ac:picMkLst>
        </pc:picChg>
      </pc:sldChg>
      <pc:sldChg chg="new del">
        <pc:chgData name="Katja Koivunoro" userId="1829963a-ff13-4a7c-8e61-b2cc6143f95f" providerId="ADAL" clId="{E2398BA0-B89B-4B3E-A271-F15D1E1E5396}" dt="2025-08-08T09:54:31.210" v="116" actId="2696"/>
        <pc:sldMkLst>
          <pc:docMk/>
          <pc:sldMk cId="3899996960" sldId="275"/>
        </pc:sldMkLst>
      </pc:sldChg>
      <pc:sldChg chg="addSp delSp modSp add">
        <pc:chgData name="Katja Koivunoro" userId="1829963a-ff13-4a7c-8e61-b2cc6143f95f" providerId="ADAL" clId="{E2398BA0-B89B-4B3E-A271-F15D1E1E5396}" dt="2025-08-08T09:55:43.530" v="127" actId="14100"/>
        <pc:sldMkLst>
          <pc:docMk/>
          <pc:sldMk cId="2307257615" sldId="276"/>
        </pc:sldMkLst>
        <pc:spChg chg="add del mod">
          <ac:chgData name="Katja Koivunoro" userId="1829963a-ff13-4a7c-8e61-b2cc6143f95f" providerId="ADAL" clId="{E2398BA0-B89B-4B3E-A271-F15D1E1E5396}" dt="2025-08-08T09:55:35.547" v="125"/>
          <ac:spMkLst>
            <pc:docMk/>
            <pc:sldMk cId="2307257615" sldId="276"/>
            <ac:spMk id="3" creationId="{23E8C525-BD42-A0B9-454E-CF3E8B5FBD8A}"/>
          </ac:spMkLst>
        </pc:spChg>
        <pc:picChg chg="add mod">
          <ac:chgData name="Katja Koivunoro" userId="1829963a-ff13-4a7c-8e61-b2cc6143f95f" providerId="ADAL" clId="{E2398BA0-B89B-4B3E-A271-F15D1E1E5396}" dt="2025-08-08T09:55:43.530" v="127" actId="14100"/>
          <ac:picMkLst>
            <pc:docMk/>
            <pc:sldMk cId="2307257615" sldId="276"/>
            <ac:picMk id="4" creationId="{A246A9BF-7B10-08C7-7FA7-69210FDF214A}"/>
          </ac:picMkLst>
        </pc:picChg>
        <pc:picChg chg="del">
          <ac:chgData name="Katja Koivunoro" userId="1829963a-ff13-4a7c-8e61-b2cc6143f95f" providerId="ADAL" clId="{E2398BA0-B89B-4B3E-A271-F15D1E1E5396}" dt="2025-08-08T09:55:26.008" v="124" actId="478"/>
          <ac:picMkLst>
            <pc:docMk/>
            <pc:sldMk cId="2307257615" sldId="276"/>
            <ac:picMk id="5" creationId="{74A82379-4070-1425-4A7F-D2E5507F44F5}"/>
          </ac:picMkLst>
        </pc:picChg>
      </pc:sldChg>
      <pc:sldChg chg="addSp delSp modSp add ord">
        <pc:chgData name="Katja Koivunoro" userId="1829963a-ff13-4a7c-8e61-b2cc6143f95f" providerId="ADAL" clId="{E2398BA0-B89B-4B3E-A271-F15D1E1E5396}" dt="2025-08-08T09:58:13.244" v="170" actId="14100"/>
        <pc:sldMkLst>
          <pc:docMk/>
          <pc:sldMk cId="2671810811" sldId="277"/>
        </pc:sldMkLst>
        <pc:spChg chg="add del mod">
          <ac:chgData name="Katja Koivunoro" userId="1829963a-ff13-4a7c-8e61-b2cc6143f95f" providerId="ADAL" clId="{E2398BA0-B89B-4B3E-A271-F15D1E1E5396}" dt="2025-08-08T09:58:04.574" v="167"/>
          <ac:spMkLst>
            <pc:docMk/>
            <pc:sldMk cId="2671810811" sldId="277"/>
            <ac:spMk id="3" creationId="{A1C95C46-B503-FAA6-2D3B-341F637FA238}"/>
          </ac:spMkLst>
        </pc:spChg>
        <pc:picChg chg="del">
          <ac:chgData name="Katja Koivunoro" userId="1829963a-ff13-4a7c-8e61-b2cc6143f95f" providerId="ADAL" clId="{E2398BA0-B89B-4B3E-A271-F15D1E1E5396}" dt="2025-08-08T09:58:02.592" v="166" actId="478"/>
          <ac:picMkLst>
            <pc:docMk/>
            <pc:sldMk cId="2671810811" sldId="277"/>
            <ac:picMk id="4" creationId="{49CBB7A4-8DB4-7A6C-0672-7F8C3B039BEF}"/>
          </ac:picMkLst>
        </pc:picChg>
        <pc:picChg chg="add mod">
          <ac:chgData name="Katja Koivunoro" userId="1829963a-ff13-4a7c-8e61-b2cc6143f95f" providerId="ADAL" clId="{E2398BA0-B89B-4B3E-A271-F15D1E1E5396}" dt="2025-08-08T09:58:13.244" v="170" actId="14100"/>
          <ac:picMkLst>
            <pc:docMk/>
            <pc:sldMk cId="2671810811" sldId="277"/>
            <ac:picMk id="5" creationId="{958D7706-1F50-EF62-5186-A1701713739D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09:59:03.226" v="178" actId="14100"/>
        <pc:sldMkLst>
          <pc:docMk/>
          <pc:sldMk cId="943968314" sldId="278"/>
        </pc:sldMkLst>
        <pc:spChg chg="add del mod">
          <ac:chgData name="Katja Koivunoro" userId="1829963a-ff13-4a7c-8e61-b2cc6143f95f" providerId="ADAL" clId="{E2398BA0-B89B-4B3E-A271-F15D1E1E5396}" dt="2025-08-08T09:58:52.186" v="174"/>
          <ac:spMkLst>
            <pc:docMk/>
            <pc:sldMk cId="943968314" sldId="278"/>
            <ac:spMk id="3" creationId="{A7FEB5D4-88D0-93B1-ABBC-99C7D95435B3}"/>
          </ac:spMkLst>
        </pc:spChg>
        <pc:picChg chg="add mod">
          <ac:chgData name="Katja Koivunoro" userId="1829963a-ff13-4a7c-8e61-b2cc6143f95f" providerId="ADAL" clId="{E2398BA0-B89B-4B3E-A271-F15D1E1E5396}" dt="2025-08-08T09:59:03.226" v="178" actId="14100"/>
          <ac:picMkLst>
            <pc:docMk/>
            <pc:sldMk cId="943968314" sldId="278"/>
            <ac:picMk id="4" creationId="{A09F361B-2512-F6F3-969F-F3DDD960BACC}"/>
          </ac:picMkLst>
        </pc:picChg>
        <pc:picChg chg="del">
          <ac:chgData name="Katja Koivunoro" userId="1829963a-ff13-4a7c-8e61-b2cc6143f95f" providerId="ADAL" clId="{E2398BA0-B89B-4B3E-A271-F15D1E1E5396}" dt="2025-08-08T09:58:45.148" v="173" actId="478"/>
          <ac:picMkLst>
            <pc:docMk/>
            <pc:sldMk cId="943968314" sldId="278"/>
            <ac:picMk id="5" creationId="{2F576289-20D5-1E61-2D5D-122120FE4F67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09:59:24.232" v="183" actId="1076"/>
        <pc:sldMkLst>
          <pc:docMk/>
          <pc:sldMk cId="1751436614" sldId="279"/>
        </pc:sldMkLst>
        <pc:spChg chg="add del mod">
          <ac:chgData name="Katja Koivunoro" userId="1829963a-ff13-4a7c-8e61-b2cc6143f95f" providerId="ADAL" clId="{E2398BA0-B89B-4B3E-A271-F15D1E1E5396}" dt="2025-08-08T09:59:16.311" v="180"/>
          <ac:spMkLst>
            <pc:docMk/>
            <pc:sldMk cId="1751436614" sldId="279"/>
            <ac:spMk id="3" creationId="{3D944D1A-3BC4-BC03-6A3F-29C30221942D}"/>
          </ac:spMkLst>
        </pc:spChg>
        <pc:picChg chg="add mod">
          <ac:chgData name="Katja Koivunoro" userId="1829963a-ff13-4a7c-8e61-b2cc6143f95f" providerId="ADAL" clId="{E2398BA0-B89B-4B3E-A271-F15D1E1E5396}" dt="2025-08-08T09:59:24.232" v="183" actId="1076"/>
          <ac:picMkLst>
            <pc:docMk/>
            <pc:sldMk cId="1751436614" sldId="279"/>
            <ac:picMk id="4" creationId="{635DF0CE-9420-B1E2-F42F-360DBFA1521D}"/>
          </ac:picMkLst>
        </pc:picChg>
        <pc:picChg chg="del">
          <ac:chgData name="Katja Koivunoro" userId="1829963a-ff13-4a7c-8e61-b2cc6143f95f" providerId="ADAL" clId="{E2398BA0-B89B-4B3E-A271-F15D1E1E5396}" dt="2025-08-08T09:59:06.487" v="179" actId="478"/>
          <ac:picMkLst>
            <pc:docMk/>
            <pc:sldMk cId="1751436614" sldId="279"/>
            <ac:picMk id="5" creationId="{E2B6CAE7-A91F-77E9-E2D4-0A0ACC1E0A5E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10:00:12.061" v="190" actId="14100"/>
        <pc:sldMkLst>
          <pc:docMk/>
          <pc:sldMk cId="577196695" sldId="280"/>
        </pc:sldMkLst>
        <pc:spChg chg="add del mod">
          <ac:chgData name="Katja Koivunoro" userId="1829963a-ff13-4a7c-8e61-b2cc6143f95f" providerId="ADAL" clId="{E2398BA0-B89B-4B3E-A271-F15D1E1E5396}" dt="2025-08-08T10:00:05.373" v="188"/>
          <ac:spMkLst>
            <pc:docMk/>
            <pc:sldMk cId="577196695" sldId="280"/>
            <ac:spMk id="3" creationId="{B006E18C-CC5A-2C71-0DA2-31CA3B34BDB3}"/>
          </ac:spMkLst>
        </pc:spChg>
        <pc:picChg chg="del">
          <ac:chgData name="Katja Koivunoro" userId="1829963a-ff13-4a7c-8e61-b2cc6143f95f" providerId="ADAL" clId="{E2398BA0-B89B-4B3E-A271-F15D1E1E5396}" dt="2025-08-08T09:59:54.899" v="187" actId="478"/>
          <ac:picMkLst>
            <pc:docMk/>
            <pc:sldMk cId="577196695" sldId="280"/>
            <ac:picMk id="4" creationId="{A6734694-FAFF-D712-9FFF-2315F03B0215}"/>
          </ac:picMkLst>
        </pc:picChg>
        <pc:picChg chg="add mod">
          <ac:chgData name="Katja Koivunoro" userId="1829963a-ff13-4a7c-8e61-b2cc6143f95f" providerId="ADAL" clId="{E2398BA0-B89B-4B3E-A271-F15D1E1E5396}" dt="2025-08-08T10:00:12.061" v="190" actId="14100"/>
          <ac:picMkLst>
            <pc:docMk/>
            <pc:sldMk cId="577196695" sldId="280"/>
            <ac:picMk id="5" creationId="{CDF0D656-ED50-D316-9E2E-5FFAC2278A3C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10:00:34.303" v="195" actId="1076"/>
        <pc:sldMkLst>
          <pc:docMk/>
          <pc:sldMk cId="961515592" sldId="281"/>
        </pc:sldMkLst>
        <pc:spChg chg="add del mod">
          <ac:chgData name="Katja Koivunoro" userId="1829963a-ff13-4a7c-8e61-b2cc6143f95f" providerId="ADAL" clId="{E2398BA0-B89B-4B3E-A271-F15D1E1E5396}" dt="2025-08-08T10:00:27.076" v="192"/>
          <ac:spMkLst>
            <pc:docMk/>
            <pc:sldMk cId="961515592" sldId="281"/>
            <ac:spMk id="3" creationId="{43676EC7-9296-1C3B-AAAA-1EA45B09C087}"/>
          </ac:spMkLst>
        </pc:spChg>
        <pc:picChg chg="del">
          <ac:chgData name="Katja Koivunoro" userId="1829963a-ff13-4a7c-8e61-b2cc6143f95f" providerId="ADAL" clId="{E2398BA0-B89B-4B3E-A271-F15D1E1E5396}" dt="2025-08-08T10:00:15.805" v="191" actId="478"/>
          <ac:picMkLst>
            <pc:docMk/>
            <pc:sldMk cId="961515592" sldId="281"/>
            <ac:picMk id="4" creationId="{4312CE68-1EA6-CD2F-BD9E-D319123BF17D}"/>
          </ac:picMkLst>
        </pc:picChg>
        <pc:picChg chg="add mod">
          <ac:chgData name="Katja Koivunoro" userId="1829963a-ff13-4a7c-8e61-b2cc6143f95f" providerId="ADAL" clId="{E2398BA0-B89B-4B3E-A271-F15D1E1E5396}" dt="2025-08-08T10:00:34.303" v="195" actId="1076"/>
          <ac:picMkLst>
            <pc:docMk/>
            <pc:sldMk cId="961515592" sldId="281"/>
            <ac:picMk id="5" creationId="{88A770B7-2000-6DB0-4D3C-60D76A2BEFAA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10:00:54.825" v="199" actId="14100"/>
        <pc:sldMkLst>
          <pc:docMk/>
          <pc:sldMk cId="4128960364" sldId="282"/>
        </pc:sldMkLst>
        <pc:spChg chg="add del mod">
          <ac:chgData name="Katja Koivunoro" userId="1829963a-ff13-4a7c-8e61-b2cc6143f95f" providerId="ADAL" clId="{E2398BA0-B89B-4B3E-A271-F15D1E1E5396}" dt="2025-08-08T10:00:47.589" v="197"/>
          <ac:spMkLst>
            <pc:docMk/>
            <pc:sldMk cId="4128960364" sldId="282"/>
            <ac:spMk id="3" creationId="{4D3A019B-3B3C-4E85-504A-A5573EB1BBA9}"/>
          </ac:spMkLst>
        </pc:spChg>
        <pc:picChg chg="del">
          <ac:chgData name="Katja Koivunoro" userId="1829963a-ff13-4a7c-8e61-b2cc6143f95f" providerId="ADAL" clId="{E2398BA0-B89B-4B3E-A271-F15D1E1E5396}" dt="2025-08-08T10:00:37.523" v="196" actId="478"/>
          <ac:picMkLst>
            <pc:docMk/>
            <pc:sldMk cId="4128960364" sldId="282"/>
            <ac:picMk id="4" creationId="{90C5C2AB-3052-6031-16F1-018A14710686}"/>
          </ac:picMkLst>
        </pc:picChg>
        <pc:picChg chg="add mod">
          <ac:chgData name="Katja Koivunoro" userId="1829963a-ff13-4a7c-8e61-b2cc6143f95f" providerId="ADAL" clId="{E2398BA0-B89B-4B3E-A271-F15D1E1E5396}" dt="2025-08-08T10:00:54.825" v="199" actId="14100"/>
          <ac:picMkLst>
            <pc:docMk/>
            <pc:sldMk cId="4128960364" sldId="282"/>
            <ac:picMk id="5" creationId="{90C1DDFD-F41C-8E8F-3B9D-D2DDDF11C1A7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10:11:33.143" v="444"/>
        <pc:sldMkLst>
          <pc:docMk/>
          <pc:sldMk cId="1658601766" sldId="283"/>
        </pc:sldMkLst>
        <pc:spChg chg="add mod">
          <ac:chgData name="Katja Koivunoro" userId="1829963a-ff13-4a7c-8e61-b2cc6143f95f" providerId="ADAL" clId="{E2398BA0-B89B-4B3E-A271-F15D1E1E5396}" dt="2025-08-08T10:01:16.878" v="203" actId="478"/>
          <ac:spMkLst>
            <pc:docMk/>
            <pc:sldMk cId="1658601766" sldId="283"/>
            <ac:spMk id="3" creationId="{49DE50DE-FB5B-48E5-DFE1-F3DD191C3CA1}"/>
          </ac:spMkLst>
        </pc:spChg>
        <pc:picChg chg="add mod">
          <ac:chgData name="Katja Koivunoro" userId="1829963a-ff13-4a7c-8e61-b2cc6143f95f" providerId="ADAL" clId="{E2398BA0-B89B-4B3E-A271-F15D1E1E5396}" dt="2025-08-08T10:01:31.491" v="206" actId="1076"/>
          <ac:picMkLst>
            <pc:docMk/>
            <pc:sldMk cId="1658601766" sldId="283"/>
            <ac:picMk id="4" creationId="{419FA057-CDD7-E4D9-1AA3-F00808A6E243}"/>
          </ac:picMkLst>
        </pc:picChg>
        <pc:picChg chg="del mod">
          <ac:chgData name="Katja Koivunoro" userId="1829963a-ff13-4a7c-8e61-b2cc6143f95f" providerId="ADAL" clId="{E2398BA0-B89B-4B3E-A271-F15D1E1E5396}" dt="2025-08-08T10:01:16.878" v="203" actId="478"/>
          <ac:picMkLst>
            <pc:docMk/>
            <pc:sldMk cId="1658601766" sldId="283"/>
            <ac:picMk id="5" creationId="{EE222A87-261D-3410-22BD-62B7752A90F3}"/>
          </ac:picMkLst>
        </pc:picChg>
        <pc:picChg chg="add mod">
          <ac:chgData name="Katja Koivunoro" userId="1829963a-ff13-4a7c-8e61-b2cc6143f95f" providerId="ADAL" clId="{E2398BA0-B89B-4B3E-A271-F15D1E1E5396}" dt="2025-08-08T10:11:33.143" v="444"/>
          <ac:picMkLst>
            <pc:docMk/>
            <pc:sldMk cId="1658601766" sldId="283"/>
            <ac:picMk id="6" creationId="{8930DFDE-67BD-4BCF-9679-984B979D6DF4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10:01:43.902" v="208"/>
        <pc:sldMkLst>
          <pc:docMk/>
          <pc:sldMk cId="632672653" sldId="284"/>
        </pc:sldMkLst>
        <pc:spChg chg="add mod">
          <ac:chgData name="Katja Koivunoro" userId="1829963a-ff13-4a7c-8e61-b2cc6143f95f" providerId="ADAL" clId="{E2398BA0-B89B-4B3E-A271-F15D1E1E5396}" dt="2025-08-08T10:01:35.877" v="207" actId="478"/>
          <ac:spMkLst>
            <pc:docMk/>
            <pc:sldMk cId="632672653" sldId="284"/>
            <ac:spMk id="3" creationId="{922929BC-8AF6-11FF-13E3-EE802FD2011E}"/>
          </ac:spMkLst>
        </pc:spChg>
        <pc:picChg chg="add mod">
          <ac:chgData name="Katja Koivunoro" userId="1829963a-ff13-4a7c-8e61-b2cc6143f95f" providerId="ADAL" clId="{E2398BA0-B89B-4B3E-A271-F15D1E1E5396}" dt="2025-08-08T10:01:43.902" v="208"/>
          <ac:picMkLst>
            <pc:docMk/>
            <pc:sldMk cId="632672653" sldId="284"/>
            <ac:picMk id="4" creationId="{013FFA0B-A5B2-526C-8355-18FD68B6DA60}"/>
          </ac:picMkLst>
        </pc:picChg>
        <pc:picChg chg="del">
          <ac:chgData name="Katja Koivunoro" userId="1829963a-ff13-4a7c-8e61-b2cc6143f95f" providerId="ADAL" clId="{E2398BA0-B89B-4B3E-A271-F15D1E1E5396}" dt="2025-08-08T10:01:35.877" v="207" actId="478"/>
          <ac:picMkLst>
            <pc:docMk/>
            <pc:sldMk cId="632672653" sldId="284"/>
            <ac:picMk id="5" creationId="{495192A7-119E-258A-769D-7EF498D78A1D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10:11:10.185" v="443" actId="14100"/>
        <pc:sldMkLst>
          <pc:docMk/>
          <pc:sldMk cId="1179291177" sldId="285"/>
        </pc:sldMkLst>
        <pc:spChg chg="add mod">
          <ac:chgData name="Katja Koivunoro" userId="1829963a-ff13-4a7c-8e61-b2cc6143f95f" providerId="ADAL" clId="{E2398BA0-B89B-4B3E-A271-F15D1E1E5396}" dt="2025-08-08T10:11:04.071" v="441" actId="478"/>
          <ac:spMkLst>
            <pc:docMk/>
            <pc:sldMk cId="1179291177" sldId="285"/>
            <ac:spMk id="3" creationId="{C75B9E38-59DA-3736-5B16-AEEF797F1F91}"/>
          </ac:spMkLst>
        </pc:spChg>
        <pc:picChg chg="del">
          <ac:chgData name="Katja Koivunoro" userId="1829963a-ff13-4a7c-8e61-b2cc6143f95f" providerId="ADAL" clId="{E2398BA0-B89B-4B3E-A271-F15D1E1E5396}" dt="2025-08-08T10:11:04.071" v="441" actId="478"/>
          <ac:picMkLst>
            <pc:docMk/>
            <pc:sldMk cId="1179291177" sldId="285"/>
            <ac:picMk id="2" creationId="{3907641E-1BFB-CC6D-AD5C-91516099412A}"/>
          </ac:picMkLst>
        </pc:picChg>
        <pc:picChg chg="add mod">
          <ac:chgData name="Katja Koivunoro" userId="1829963a-ff13-4a7c-8e61-b2cc6143f95f" providerId="ADAL" clId="{E2398BA0-B89B-4B3E-A271-F15D1E1E5396}" dt="2025-08-08T10:11:10.185" v="443" actId="14100"/>
          <ac:picMkLst>
            <pc:docMk/>
            <pc:sldMk cId="1179291177" sldId="285"/>
            <ac:picMk id="5" creationId="{87555CC3-0B73-6081-96DE-D583AF51AD92}"/>
          </ac:picMkLst>
        </pc:picChg>
      </pc:sldChg>
      <pc:sldChg chg="addSp delSp modSp add ord">
        <pc:chgData name="Katja Koivunoro" userId="1829963a-ff13-4a7c-8e61-b2cc6143f95f" providerId="ADAL" clId="{E2398BA0-B89B-4B3E-A271-F15D1E1E5396}" dt="2025-08-08T10:12:11.623" v="456" actId="14100"/>
        <pc:sldMkLst>
          <pc:docMk/>
          <pc:sldMk cId="128671553" sldId="286"/>
        </pc:sldMkLst>
        <pc:picChg chg="del mod">
          <ac:chgData name="Katja Koivunoro" userId="1829963a-ff13-4a7c-8e61-b2cc6143f95f" providerId="ADAL" clId="{E2398BA0-B89B-4B3E-A271-F15D1E1E5396}" dt="2025-08-08T10:11:48.298" v="449" actId="478"/>
          <ac:picMkLst>
            <pc:docMk/>
            <pc:sldMk cId="128671553" sldId="286"/>
            <ac:picMk id="4" creationId="{A9BCBD55-96C0-70C0-E346-CD83FA818C1A}"/>
          </ac:picMkLst>
        </pc:picChg>
        <pc:picChg chg="add mod">
          <ac:chgData name="Katja Koivunoro" userId="1829963a-ff13-4a7c-8e61-b2cc6143f95f" providerId="ADAL" clId="{E2398BA0-B89B-4B3E-A271-F15D1E1E5396}" dt="2025-08-08T10:12:11.623" v="456" actId="14100"/>
          <ac:picMkLst>
            <pc:docMk/>
            <pc:sldMk cId="128671553" sldId="286"/>
            <ac:picMk id="5" creationId="{760FD562-1182-1EA6-0DE4-E6D71E2D2E5D}"/>
          </ac:picMkLst>
        </pc:picChg>
      </pc:sldChg>
      <pc:sldChg chg="addSp delSp modSp add">
        <pc:chgData name="Katja Koivunoro" userId="1829963a-ff13-4a7c-8e61-b2cc6143f95f" providerId="ADAL" clId="{E2398BA0-B89B-4B3E-A271-F15D1E1E5396}" dt="2025-08-08T10:12:28.400" v="459"/>
        <pc:sldMkLst>
          <pc:docMk/>
          <pc:sldMk cId="860991995" sldId="287"/>
        </pc:sldMkLst>
        <pc:picChg chg="add mod">
          <ac:chgData name="Katja Koivunoro" userId="1829963a-ff13-4a7c-8e61-b2cc6143f95f" providerId="ADAL" clId="{E2398BA0-B89B-4B3E-A271-F15D1E1E5396}" dt="2025-08-08T10:12:28.400" v="459"/>
          <ac:picMkLst>
            <pc:docMk/>
            <pc:sldMk cId="860991995" sldId="287"/>
            <ac:picMk id="4" creationId="{F3AABD11-FA08-0438-E766-218242704121}"/>
          </ac:picMkLst>
        </pc:picChg>
        <pc:picChg chg="del">
          <ac:chgData name="Katja Koivunoro" userId="1829963a-ff13-4a7c-8e61-b2cc6143f95f" providerId="ADAL" clId="{E2398BA0-B89B-4B3E-A271-F15D1E1E5396}" dt="2025-08-08T10:12:27.594" v="458" actId="478"/>
          <ac:picMkLst>
            <pc:docMk/>
            <pc:sldMk cId="860991995" sldId="287"/>
            <ac:picMk id="5" creationId="{7CFA35F8-4A49-6717-D293-6AFF6E0A9A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439F6-4EB3-DE0F-D53A-80400072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9A29FB-60F2-4FF5-DAEE-53FD3E3E1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91AF11-71B7-B083-722C-8194D1A8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286A4-6D1A-84A7-F574-0EE20575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FB650B-E2BD-4486-6381-D2D72DF7A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F0D566-8B7A-BCBD-E015-24DFA556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B695E3-618C-3FBB-AFD1-B59A8977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784A53-B61C-EC7B-E91C-0B750E05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85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CC1599E-8BE2-C8DE-77A5-F866F3046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017FD5-AF9A-C7CD-E594-D9970479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43C9E9-C88C-22BE-E10B-D97FC203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B063F1-DDD2-A5BD-CCDE-2AFF27EF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FB37BF-47D1-9CE3-72A9-08D5C24F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4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23271-AC26-5658-90E0-82D233C4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FD83E8-FDDC-AA4F-92A5-600E4DEE5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7ECCD5-9E37-4BFE-DADC-010FE733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B94D00-44DF-6465-F670-97EA8930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9D0B9A-818C-9132-DC4F-796CB557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95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C9745-FEC9-CF37-E478-EBE0F4CD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F5B9F0-20E0-9993-B03D-0CD3E89A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905102-5E17-1280-B37E-EB1573D2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375F6D-F2A7-2D0F-F82E-EDE556A5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1B28FD-8F81-8711-566C-D9EA788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19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511931-8647-CBC2-AAC6-E389CE80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0FE8FC-C365-41B4-B4B1-0A1AF470F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2D28ED-3BB5-7912-0583-28E8EB63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01FAEE-CF6F-0196-7CF7-8D1CB57F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5886B7-0FDC-ACF0-AFE1-FC181211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4895AF-F2F5-DDDB-AAEF-49482EFA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8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12D9B-0272-ED26-7390-EBB0B2B6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24ED2C-5450-28A4-7C98-6E4F5F0E4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FEC26-C5E9-FF34-FC36-856F2E564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62F9530-B22D-8FEA-2E9F-0476E3EB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410EF9D-4BA1-2A95-6100-75328B012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1FE75F2-6523-DDD7-D869-9AAAFC92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498D2F7-C6C8-9FA6-F303-6F2D74D2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9C97E14-0385-279C-93FC-561BE55A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88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F26390-096F-24CE-2ACB-3483AF2D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C88341-3525-140F-5AC2-7C19FDF0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BA1A1F-A685-E54D-F6F3-316D7E57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3B3325-E32C-0005-551F-8AA7F23B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62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A090BFB-3F6E-83E4-DA62-4A6649F6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A6DBE42-E4F6-9F2C-9B8E-22BF4AF5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045C56-1DA3-2E5D-AF5E-F04A2A93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2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A8AB78-B168-AC18-8451-98C2E288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28836-900E-F579-E1DE-F231E63C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903454-FE87-3D61-D117-E585CC8BE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3875BF-870F-2C0B-5459-C6B9FB80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4EAB6F-E3C6-C624-C7D1-44E59FE9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74A861-90E2-6C01-581D-21891E5D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8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16D94C-662E-3D8A-D907-62BBB291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22120A8-6D9C-805F-1E5C-E9340A281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782760-4720-266C-2501-909C3BBD1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75B4277-36A7-F234-6D06-5D91B4F7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646177-B28D-25A1-09F1-513F53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6C24EC-44D9-6CA7-C208-D857F932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93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87C6B9E-4238-CDD1-BBA5-5C862467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3AC9F8-88B8-E4E4-0291-D4C50D93D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5BAFB6-B1E5-3796-26D8-CC599BA2E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C533E-10A0-3543-BC08-B188385CE77F}" type="datetimeFigureOut">
              <a:rPr lang="fi-FI" smtClean="0"/>
              <a:t>8.8.2025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933239-AA85-3AF0-ADE2-6FDD79E87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C1D304-B14D-999E-A310-4E8E4622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BD9B59-DAE0-9E43-9B0E-03BD09059E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51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82C635-6315-2DD8-D99F-5A383744C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732" y="1863725"/>
            <a:ext cx="6022640" cy="2306637"/>
          </a:xfrm>
        </p:spPr>
        <p:txBody>
          <a:bodyPr>
            <a:normAutofit/>
          </a:bodyPr>
          <a:lstStyle/>
          <a:p>
            <a:pPr algn="l"/>
            <a:r>
              <a:rPr lang="fi-FI" sz="4400" b="1" dirty="0">
                <a:solidFill>
                  <a:srgbClr val="1A527B"/>
                </a:solidFill>
                <a:latin typeface="Basic Sans Black" pitchFamily="2" charset="77"/>
              </a:rPr>
              <a:t>Rantasalmi </a:t>
            </a:r>
            <a:br>
              <a:rPr lang="fi-FI" sz="4400" b="1" dirty="0">
                <a:solidFill>
                  <a:srgbClr val="1A527B"/>
                </a:solidFill>
                <a:latin typeface="Basic Sans Black" pitchFamily="2" charset="77"/>
              </a:rPr>
            </a:br>
            <a:r>
              <a:rPr lang="fi-FI" sz="4400" b="1" dirty="0" err="1">
                <a:solidFill>
                  <a:srgbClr val="1A527B"/>
                </a:solidFill>
                <a:latin typeface="Basic Sans Black" pitchFamily="2" charset="77"/>
              </a:rPr>
              <a:t>High</a:t>
            </a:r>
            <a:r>
              <a:rPr lang="fi-FI" sz="4400" b="1" dirty="0">
                <a:solidFill>
                  <a:srgbClr val="1A527B"/>
                </a:solidFill>
                <a:latin typeface="Basic Sans Black" pitchFamily="2" charset="77"/>
              </a:rPr>
              <a:t> School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F51EAFF-B680-10A6-B14C-54F595411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732" y="4386469"/>
            <a:ext cx="6022640" cy="1785732"/>
          </a:xfrm>
        </p:spPr>
        <p:txBody>
          <a:bodyPr/>
          <a:lstStyle/>
          <a:p>
            <a:pPr algn="l"/>
            <a:r>
              <a:rPr lang="fi-FI" b="1" dirty="0">
                <a:solidFill>
                  <a:srgbClr val="1A527B"/>
                </a:solidFill>
                <a:latin typeface="Basic Sans Black" pitchFamily="2" charset="77"/>
              </a:rPr>
              <a:t>2025 - 2026</a:t>
            </a:r>
            <a:endParaRPr lang="fi-FI" dirty="0">
              <a:solidFill>
                <a:srgbClr val="1A527B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1582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B12A38-27F2-81F3-1130-8145C13D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1C22C-6B79-B530-65C5-8D517ED1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5" name="Picture 4" descr="Kuvan kuvausta ei ole saatavilla.">
            <a:extLst>
              <a:ext uri="{FF2B5EF4-FFF2-40B4-BE49-F238E27FC236}">
                <a16:creationId xmlns:a16="http://schemas.microsoft.com/office/drawing/2014/main" id="{958D7706-1F50-EF62-5186-A170171373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64" y="975398"/>
            <a:ext cx="7962419" cy="53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1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A537F-10C8-5E9D-F000-760CD0BB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E644F-8AC8-335B-A304-E1CFF0C0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4" name="Picture 2" descr="Kuvan kuvausta ei ole saatavilla.">
            <a:extLst>
              <a:ext uri="{FF2B5EF4-FFF2-40B4-BE49-F238E27FC236}">
                <a16:creationId xmlns:a16="http://schemas.microsoft.com/office/drawing/2014/main" id="{A09F361B-2512-F6F3-969F-F3DDD960BA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53" y="540890"/>
            <a:ext cx="7790282" cy="584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6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D01E5-075F-DD8E-0D52-B1AEA336F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B25BD-9488-F6AF-32B4-D48D47C6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4" name="Picture 2" descr="Kuvan kuvausta ei ole saatavilla.">
            <a:extLst>
              <a:ext uri="{FF2B5EF4-FFF2-40B4-BE49-F238E27FC236}">
                <a16:creationId xmlns:a16="http://schemas.microsoft.com/office/drawing/2014/main" id="{635DF0CE-9420-B1E2-F42F-360DBFA15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43" y="659727"/>
            <a:ext cx="7384728" cy="553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3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1BB2BB-8DE3-DC97-9CB1-D7ACF942A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64368A-D16B-1129-0C4A-725C7225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5" name="Picture 2" descr="Kuvassa voi olla 10 henkilöä, seisovat ihmiset ja sisätila">
            <a:extLst>
              <a:ext uri="{FF2B5EF4-FFF2-40B4-BE49-F238E27FC236}">
                <a16:creationId xmlns:a16="http://schemas.microsoft.com/office/drawing/2014/main" id="{CDF0D656-ED50-D316-9E2E-5FFAC2278A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8" y="485050"/>
            <a:ext cx="4625008" cy="61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9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D5C9F-BEBA-6B39-2D92-C68E22B86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3DC83-A5F7-268A-DEF3-15743630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5" name="Picture 4" descr="Kuvassa voi olla 4 henkilöä, istuvat ihmiset ja sisätila">
            <a:extLst>
              <a:ext uri="{FF2B5EF4-FFF2-40B4-BE49-F238E27FC236}">
                <a16:creationId xmlns:a16="http://schemas.microsoft.com/office/drawing/2014/main" id="{88A770B7-2000-6DB0-4D3C-60D76A2BEF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81" y="925204"/>
            <a:ext cx="7405662" cy="55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1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D12F7-6616-3F45-01EF-58AAE57AF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16E11B-29E4-1456-6626-97CED202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5" name="Picture 2" descr="Kuvassa voi olla ainakin yksi henkilö, seisovat ihmiset ja lumi">
            <a:extLst>
              <a:ext uri="{FF2B5EF4-FFF2-40B4-BE49-F238E27FC236}">
                <a16:creationId xmlns:a16="http://schemas.microsoft.com/office/drawing/2014/main" id="{90C1DDFD-F41C-8E8F-3B9D-D2DDDF11C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34" y="596348"/>
            <a:ext cx="5963291" cy="60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6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D1DCDE-BE36-201B-C36E-665412D7E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DA22DB-9174-F779-69D7-41263BE9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DE50DE-FB5B-48E5-DFE1-F3DD191C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6" descr="Kuvan kuvausta ei ole saatavilla.">
            <a:extLst>
              <a:ext uri="{FF2B5EF4-FFF2-40B4-BE49-F238E27FC236}">
                <a16:creationId xmlns:a16="http://schemas.microsoft.com/office/drawing/2014/main" id="{419FA057-CDD7-E4D9-1AA3-F00808A6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22" y="288401"/>
            <a:ext cx="8374928" cy="62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0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E1792-ABB6-C76A-1D13-F7184164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7172-6778-1673-0474-218A5644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2929BC-8AF6-11FF-13E3-EE802FD2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 descr="Kuvan kuvausta ei ole saatavilla.">
            <a:extLst>
              <a:ext uri="{FF2B5EF4-FFF2-40B4-BE49-F238E27FC236}">
                <a16:creationId xmlns:a16="http://schemas.microsoft.com/office/drawing/2014/main" id="{013FFA0B-A5B2-526C-8355-18FD68B6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83" y="415304"/>
            <a:ext cx="9820833" cy="55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7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8BE9C-90C5-1C0C-2449-C1F4B1BB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05EEAF-A5BC-BFC2-6003-03031722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58" y="643284"/>
            <a:ext cx="4571454" cy="1022351"/>
          </a:xfrm>
        </p:spPr>
        <p:txBody>
          <a:bodyPr anchor="b">
            <a:normAutofit/>
          </a:bodyPr>
          <a:lstStyle/>
          <a:p>
            <a:r>
              <a:rPr lang="fi-FI" sz="3200" b="1" dirty="0" err="1">
                <a:solidFill>
                  <a:schemeClr val="bg1"/>
                </a:solidFill>
                <a:latin typeface="Basic Sans Black" pitchFamily="2" charset="77"/>
              </a:rPr>
              <a:t>The</a:t>
            </a:r>
            <a:r>
              <a:rPr lang="fi-FI" sz="3200" b="1" dirty="0">
                <a:solidFill>
                  <a:schemeClr val="bg1"/>
                </a:solidFill>
                <a:latin typeface="Basic Sans Black" pitchFamily="2" charset="77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Basic Sans Black" pitchFamily="2" charset="77"/>
              </a:rPr>
              <a:t>subjects</a:t>
            </a:r>
            <a:endParaRPr lang="fi-FI" sz="32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1EA3F3-A15E-91F3-9B76-9E5403E3D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057" y="1873478"/>
            <a:ext cx="4571456" cy="2573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72344F-98B1-3956-729F-2316E8268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2489" y="4637436"/>
            <a:ext cx="4587884" cy="823912"/>
          </a:xfrm>
        </p:spPr>
        <p:txBody>
          <a:bodyPr>
            <a:normAutofit/>
          </a:bodyPr>
          <a:lstStyle/>
          <a:p>
            <a:pPr algn="ctr"/>
            <a:endParaRPr lang="fi-FI" sz="2000" dirty="0">
              <a:solidFill>
                <a:srgbClr val="1A527B"/>
              </a:solidFill>
              <a:latin typeface="Figtree ExtraBold" pitchFamily="2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9514D25-B10B-9EEF-D77D-93B2738BA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2489" y="851640"/>
            <a:ext cx="4571454" cy="36845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At </a:t>
            </a:r>
            <a:r>
              <a:rPr lang="fi-FI" sz="2400" dirty="0" err="1"/>
              <a:t>every</a:t>
            </a:r>
            <a:r>
              <a:rPr lang="fi-FI" sz="2400" dirty="0"/>
              <a:t> </a:t>
            </a:r>
            <a:r>
              <a:rPr lang="fi-FI" sz="2400" dirty="0" err="1"/>
              <a:t>high</a:t>
            </a:r>
            <a:r>
              <a:rPr lang="fi-FI" sz="2400" dirty="0"/>
              <a:t> </a:t>
            </a:r>
            <a:r>
              <a:rPr lang="fi-FI" sz="2400" dirty="0" err="1"/>
              <a:t>school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must</a:t>
            </a:r>
            <a:r>
              <a:rPr lang="fi-FI" sz="2400" dirty="0"/>
              <a:t> </a:t>
            </a:r>
            <a:r>
              <a:rPr lang="fi-FI" sz="2400" dirty="0" err="1"/>
              <a:t>study</a:t>
            </a:r>
            <a:r>
              <a:rPr lang="fi-FI" sz="2400" dirty="0"/>
              <a:t>: </a:t>
            </a:r>
            <a:r>
              <a:rPr lang="fi-FI" sz="2400" dirty="0" err="1"/>
              <a:t>Finnish</a:t>
            </a:r>
            <a:r>
              <a:rPr lang="fi-FI" sz="2400" dirty="0"/>
              <a:t>, English, </a:t>
            </a:r>
            <a:r>
              <a:rPr lang="fi-FI" sz="2400" dirty="0" err="1"/>
              <a:t>mathematics</a:t>
            </a:r>
            <a:r>
              <a:rPr lang="fi-FI" sz="2400" dirty="0"/>
              <a:t>, </a:t>
            </a:r>
            <a:r>
              <a:rPr lang="fi-FI" sz="2400" dirty="0" err="1"/>
              <a:t>physics</a:t>
            </a:r>
            <a:r>
              <a:rPr lang="fi-FI" sz="2400" dirty="0"/>
              <a:t>, </a:t>
            </a:r>
            <a:r>
              <a:rPr lang="fi-FI" sz="2400" dirty="0" err="1"/>
              <a:t>chemistry</a:t>
            </a:r>
            <a:r>
              <a:rPr lang="fi-FI" sz="2400" dirty="0"/>
              <a:t>, </a:t>
            </a:r>
            <a:r>
              <a:rPr lang="fi-FI" sz="2400" dirty="0" err="1"/>
              <a:t>biology</a:t>
            </a:r>
            <a:r>
              <a:rPr lang="fi-FI" sz="2400" dirty="0"/>
              <a:t>, </a:t>
            </a:r>
            <a:r>
              <a:rPr lang="fi-FI" sz="2400" dirty="0" err="1"/>
              <a:t>geography</a:t>
            </a:r>
            <a:r>
              <a:rPr lang="fi-FI" sz="2400" dirty="0"/>
              <a:t>, </a:t>
            </a:r>
            <a:r>
              <a:rPr lang="fi-FI" sz="2400" dirty="0" err="1"/>
              <a:t>history</a:t>
            </a:r>
            <a:r>
              <a:rPr lang="fi-FI" sz="2400" dirty="0"/>
              <a:t>, </a:t>
            </a:r>
            <a:r>
              <a:rPr lang="fi-FI" sz="2400" dirty="0" err="1"/>
              <a:t>psychology</a:t>
            </a:r>
            <a:r>
              <a:rPr lang="fi-FI" sz="2400" dirty="0"/>
              <a:t>, </a:t>
            </a:r>
            <a:r>
              <a:rPr lang="fi-FI" sz="2400" dirty="0" err="1"/>
              <a:t>philosophy</a:t>
            </a:r>
            <a:r>
              <a:rPr lang="fi-FI" sz="2400" dirty="0"/>
              <a:t>,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/>
              <a:t>studies</a:t>
            </a:r>
            <a:r>
              <a:rPr lang="fi-FI" sz="2400" dirty="0"/>
              <a:t>, </a:t>
            </a:r>
            <a:r>
              <a:rPr lang="fi-FI" sz="2400" dirty="0" err="1"/>
              <a:t>religion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ethics</a:t>
            </a:r>
            <a:r>
              <a:rPr lang="fi-FI" sz="2400" dirty="0"/>
              <a:t>, </a:t>
            </a:r>
            <a:r>
              <a:rPr lang="fi-FI" sz="2400" dirty="0" err="1"/>
              <a:t>health</a:t>
            </a:r>
            <a:r>
              <a:rPr lang="fi-FI" sz="2400" dirty="0"/>
              <a:t> </a:t>
            </a:r>
            <a:r>
              <a:rPr lang="fi-FI" sz="2400" dirty="0" err="1"/>
              <a:t>education</a:t>
            </a:r>
            <a:r>
              <a:rPr lang="fi-FI" sz="2400" dirty="0"/>
              <a:t>, </a:t>
            </a:r>
            <a:r>
              <a:rPr lang="fi-FI" sz="2400" dirty="0" err="1"/>
              <a:t>visual</a:t>
            </a:r>
            <a:r>
              <a:rPr lang="fi-FI" sz="2400" dirty="0"/>
              <a:t> </a:t>
            </a:r>
            <a:r>
              <a:rPr lang="fi-FI" sz="2400" dirty="0" err="1"/>
              <a:t>arts</a:t>
            </a:r>
            <a:r>
              <a:rPr lang="fi-FI" sz="2400" dirty="0"/>
              <a:t>, music, </a:t>
            </a:r>
            <a:r>
              <a:rPr lang="fi-FI" sz="2400" dirty="0" err="1"/>
              <a:t>physical</a:t>
            </a:r>
            <a:r>
              <a:rPr lang="fi-FI" sz="2400" dirty="0"/>
              <a:t> </a:t>
            </a:r>
            <a:r>
              <a:rPr lang="fi-FI" sz="2400" dirty="0" err="1"/>
              <a:t>education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At </a:t>
            </a:r>
            <a:r>
              <a:rPr lang="fi-FI" sz="2400" dirty="0" err="1"/>
              <a:t>our</a:t>
            </a:r>
            <a:r>
              <a:rPr lang="fi-FI" sz="2400" dirty="0"/>
              <a:t> </a:t>
            </a:r>
            <a:r>
              <a:rPr lang="fi-FI" sz="2400" dirty="0" err="1"/>
              <a:t>school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may</a:t>
            </a:r>
            <a:r>
              <a:rPr lang="fi-FI" sz="2400" dirty="0"/>
              <a:t> </a:t>
            </a:r>
            <a:r>
              <a:rPr lang="fi-FI" sz="2400" dirty="0" err="1"/>
              <a:t>choose</a:t>
            </a:r>
            <a:r>
              <a:rPr lang="fi-FI" sz="2400" dirty="0"/>
              <a:t> extra </a:t>
            </a:r>
            <a:r>
              <a:rPr lang="fi-FI" sz="2400" dirty="0" err="1"/>
              <a:t>subjects</a:t>
            </a:r>
            <a:r>
              <a:rPr lang="fi-FI" sz="2400" dirty="0"/>
              <a:t>: music </a:t>
            </a:r>
            <a:r>
              <a:rPr lang="fi-FI" sz="2400" dirty="0" err="1"/>
              <a:t>theater</a:t>
            </a:r>
            <a:r>
              <a:rPr lang="fi-FI" sz="2400" dirty="0"/>
              <a:t>, studio </a:t>
            </a:r>
            <a:r>
              <a:rPr lang="fi-FI" sz="2400" dirty="0" err="1"/>
              <a:t>technique</a:t>
            </a:r>
            <a:endParaRPr lang="fi-FI" sz="2400" dirty="0"/>
          </a:p>
          <a:p>
            <a:pPr marL="0" indent="0">
              <a:buNone/>
            </a:pPr>
            <a:endParaRPr lang="fi-FI" sz="1600" dirty="0">
              <a:solidFill>
                <a:srgbClr val="1A527B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4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AA270D-807D-68C8-62D1-DE7876F8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038"/>
            <a:ext cx="9694101" cy="1070650"/>
          </a:xfrm>
        </p:spPr>
        <p:txBody>
          <a:bodyPr anchor="b">
            <a:normAutofit/>
          </a:bodyPr>
          <a:lstStyle/>
          <a:p>
            <a:r>
              <a:rPr lang="fi-FI" sz="3600" b="1" dirty="0" err="1">
                <a:solidFill>
                  <a:schemeClr val="bg1"/>
                </a:solidFill>
                <a:latin typeface="Basic Sans Black" pitchFamily="2" charset="77"/>
              </a:rPr>
              <a:t>Student</a:t>
            </a:r>
            <a:r>
              <a:rPr lang="fi-FI" sz="3600" b="1" dirty="0">
                <a:solidFill>
                  <a:schemeClr val="bg1"/>
                </a:solidFill>
                <a:latin typeface="Basic Sans Black" pitchFamily="2" charset="77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Basic Sans Black" pitchFamily="2" charset="77"/>
              </a:rPr>
              <a:t>support</a:t>
            </a:r>
            <a:endParaRPr lang="fi-FI" sz="36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2AD557-30C5-9337-F94B-97756381C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73460" cy="4042819"/>
          </a:xfrm>
        </p:spPr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bg1"/>
                </a:solidFill>
              </a:rPr>
              <a:t>Remedial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instruction</a:t>
            </a:r>
            <a:r>
              <a:rPr lang="fi-FI" sz="2400" dirty="0">
                <a:solidFill>
                  <a:schemeClr val="bg1"/>
                </a:solidFill>
              </a:rPr>
              <a:t> is </a:t>
            </a:r>
            <a:r>
              <a:rPr lang="fi-FI" sz="2400" dirty="0" err="1">
                <a:solidFill>
                  <a:schemeClr val="bg1"/>
                </a:solidFill>
              </a:rPr>
              <a:t>available</a:t>
            </a:r>
            <a:endParaRPr lang="fi-FI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 err="1">
                <a:solidFill>
                  <a:schemeClr val="bg1"/>
                </a:solidFill>
              </a:rPr>
              <a:t>Study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counselor</a:t>
            </a:r>
            <a:r>
              <a:rPr lang="fi-FI" sz="2400" dirty="0">
                <a:solidFill>
                  <a:schemeClr val="bg1"/>
                </a:solidFill>
              </a:rPr>
              <a:t>, </a:t>
            </a:r>
            <a:r>
              <a:rPr lang="fi-FI" sz="2400" dirty="0" err="1">
                <a:solidFill>
                  <a:schemeClr val="bg1"/>
                </a:solidFill>
              </a:rPr>
              <a:t>school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social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worker</a:t>
            </a:r>
            <a:r>
              <a:rPr lang="fi-FI" sz="2400" dirty="0">
                <a:solidFill>
                  <a:schemeClr val="bg1"/>
                </a:solidFill>
              </a:rPr>
              <a:t> and </a:t>
            </a:r>
            <a:r>
              <a:rPr lang="fi-FI" sz="2400" dirty="0" err="1">
                <a:solidFill>
                  <a:schemeClr val="bg1"/>
                </a:solidFill>
              </a:rPr>
              <a:t>school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nurse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work</a:t>
            </a:r>
            <a:r>
              <a:rPr lang="fi-FI" sz="2400" dirty="0">
                <a:solidFill>
                  <a:schemeClr val="bg1"/>
                </a:solidFill>
              </a:rPr>
              <a:t> in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high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school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building</a:t>
            </a:r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School </a:t>
            </a:r>
            <a:r>
              <a:rPr lang="fi-FI" sz="2400" dirty="0" err="1">
                <a:solidFill>
                  <a:schemeClr val="bg1"/>
                </a:solidFill>
              </a:rPr>
              <a:t>psychologist</a:t>
            </a:r>
            <a:r>
              <a:rPr lang="fi-FI" sz="2400" dirty="0">
                <a:solidFill>
                  <a:schemeClr val="bg1"/>
                </a:solidFill>
              </a:rPr>
              <a:t> is </a:t>
            </a:r>
            <a:r>
              <a:rPr lang="fi-FI" sz="2400" dirty="0" err="1">
                <a:solidFill>
                  <a:schemeClr val="bg1"/>
                </a:solidFill>
              </a:rPr>
              <a:t>available</a:t>
            </a:r>
            <a:endParaRPr lang="fi-FI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B9D126-B0F0-76B8-6995-17048F272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841" y="1825625"/>
            <a:ext cx="4773460" cy="4042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1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BC23B-52F2-47E2-7D14-B71BFBEA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4537"/>
            <a:ext cx="10515600" cy="1325563"/>
          </a:xfrm>
        </p:spPr>
        <p:txBody>
          <a:bodyPr/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Basic Sans Black" pitchFamily="2" charset="77"/>
              </a:rPr>
              <a:t>Rantasalmi – ”</a:t>
            </a:r>
            <a:r>
              <a:rPr lang="fi-FI" b="1" dirty="0" err="1">
                <a:solidFill>
                  <a:schemeClr val="bg1"/>
                </a:solidFill>
                <a:latin typeface="Basic Sans Black" pitchFamily="2" charset="77"/>
              </a:rPr>
              <a:t>naturally</a:t>
            </a:r>
            <a:r>
              <a:rPr lang="fi-FI" b="1" dirty="0">
                <a:solidFill>
                  <a:schemeClr val="bg1"/>
                </a:solidFill>
                <a:latin typeface="Basic Sans Black" pitchFamily="2" charset="77"/>
              </a:rPr>
              <a:t> </a:t>
            </a:r>
            <a:r>
              <a:rPr lang="fi-FI" b="1" dirty="0" err="1">
                <a:solidFill>
                  <a:schemeClr val="bg1"/>
                </a:solidFill>
                <a:latin typeface="Basic Sans Black" pitchFamily="2" charset="77"/>
              </a:rPr>
              <a:t>sustainable</a:t>
            </a:r>
            <a:r>
              <a:rPr lang="fi-FI" b="1" dirty="0">
                <a:solidFill>
                  <a:schemeClr val="bg1"/>
                </a:solidFill>
                <a:latin typeface="Basic Sans Black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1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1A726-E6C6-EDC5-65C7-A402FF1F5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7A7BC-3825-7872-49E5-52379C0A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58" y="643284"/>
            <a:ext cx="4571454" cy="1022351"/>
          </a:xfrm>
        </p:spPr>
        <p:txBody>
          <a:bodyPr anchor="b">
            <a:normAutofit/>
          </a:bodyPr>
          <a:lstStyle/>
          <a:p>
            <a:r>
              <a:rPr lang="fi-FI" sz="3200" b="1" dirty="0" err="1">
                <a:solidFill>
                  <a:schemeClr val="bg1"/>
                </a:solidFill>
                <a:latin typeface="Basic Sans Black" pitchFamily="2" charset="77"/>
              </a:rPr>
              <a:t>After</a:t>
            </a:r>
            <a:r>
              <a:rPr lang="fi-FI" sz="3200" b="1" dirty="0">
                <a:solidFill>
                  <a:schemeClr val="bg1"/>
                </a:solidFill>
                <a:latin typeface="Basic Sans Black" pitchFamily="2" charset="77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Basic Sans Black" pitchFamily="2" charset="77"/>
              </a:rPr>
              <a:t>high</a:t>
            </a:r>
            <a:r>
              <a:rPr lang="fi-FI" sz="3200" b="1" dirty="0">
                <a:solidFill>
                  <a:schemeClr val="bg1"/>
                </a:solidFill>
                <a:latin typeface="Basic Sans Black" pitchFamily="2" charset="77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Basic Sans Black" pitchFamily="2" charset="77"/>
              </a:rPr>
              <a:t>school</a:t>
            </a:r>
            <a:endParaRPr lang="fi-FI" sz="32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88C6A5-3B88-10EB-AA47-13458AEF2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057" y="1873478"/>
            <a:ext cx="4571456" cy="386970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ANY </a:t>
            </a:r>
            <a:r>
              <a:rPr lang="fi-FI" dirty="0" err="1">
                <a:solidFill>
                  <a:schemeClr val="bg1"/>
                </a:solidFill>
              </a:rPr>
              <a:t>university</a:t>
            </a:r>
            <a:r>
              <a:rPr lang="fi-FI" dirty="0">
                <a:solidFill>
                  <a:schemeClr val="bg1"/>
                </a:solidFill>
              </a:rPr>
              <a:t> is </a:t>
            </a:r>
            <a:r>
              <a:rPr lang="fi-FI" dirty="0" err="1">
                <a:solidFill>
                  <a:schemeClr val="bg1"/>
                </a:solidFill>
              </a:rPr>
              <a:t>possible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apply</a:t>
            </a:r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Our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graduates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study</a:t>
            </a:r>
            <a:r>
              <a:rPr lang="fi-FI" dirty="0">
                <a:solidFill>
                  <a:schemeClr val="bg1"/>
                </a:solidFill>
              </a:rPr>
              <a:t> e.g. in Helsinki, Jyväskylä, Oulu, Tampere, Kuopio, Joensuu and Lappeenranta </a:t>
            </a:r>
          </a:p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9093870-A3A2-6F65-B574-C3C5518F9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8571" y="2630184"/>
            <a:ext cx="3471796" cy="22988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i-FI" sz="3000" b="0" dirty="0">
                <a:solidFill>
                  <a:schemeClr val="bg1"/>
                </a:solidFill>
              </a:rPr>
              <a:t>for </a:t>
            </a:r>
            <a:r>
              <a:rPr lang="fi-FI" sz="3000" b="0" dirty="0" err="1">
                <a:solidFill>
                  <a:schemeClr val="bg1"/>
                </a:solidFill>
              </a:rPr>
              <a:t>example</a:t>
            </a:r>
            <a:r>
              <a:rPr lang="fi-FI" sz="3000" b="0" dirty="0">
                <a:solidFill>
                  <a:schemeClr val="bg1"/>
                </a:solidFill>
              </a:rPr>
              <a:t> </a:t>
            </a:r>
            <a:r>
              <a:rPr lang="fi-FI" sz="3000" b="0" dirty="0" err="1">
                <a:solidFill>
                  <a:schemeClr val="bg1"/>
                </a:solidFill>
              </a:rPr>
              <a:t>economic</a:t>
            </a:r>
            <a:r>
              <a:rPr lang="fi-FI" sz="3000" b="0" dirty="0">
                <a:solidFill>
                  <a:schemeClr val="bg1"/>
                </a:solidFill>
              </a:rPr>
              <a:t> science, </a:t>
            </a:r>
            <a:r>
              <a:rPr lang="fi-FI" sz="3000" b="0" dirty="0" err="1">
                <a:solidFill>
                  <a:schemeClr val="bg1"/>
                </a:solidFill>
              </a:rPr>
              <a:t>politics</a:t>
            </a:r>
            <a:r>
              <a:rPr lang="fi-FI" sz="3000" b="0" dirty="0">
                <a:solidFill>
                  <a:schemeClr val="bg1"/>
                </a:solidFill>
              </a:rPr>
              <a:t>, bioscience, engineering, </a:t>
            </a:r>
            <a:r>
              <a:rPr lang="fi-FI" sz="3000" b="0" dirty="0" err="1">
                <a:solidFill>
                  <a:schemeClr val="bg1"/>
                </a:solidFill>
              </a:rPr>
              <a:t>medicine</a:t>
            </a:r>
            <a:r>
              <a:rPr lang="fi-FI" sz="3000" b="0" dirty="0">
                <a:solidFill>
                  <a:schemeClr val="bg1"/>
                </a:solidFill>
              </a:rPr>
              <a:t>, </a:t>
            </a:r>
            <a:r>
              <a:rPr lang="fi-FI" sz="3000" b="0" dirty="0" err="1">
                <a:solidFill>
                  <a:schemeClr val="bg1"/>
                </a:solidFill>
              </a:rPr>
              <a:t>pharmacology</a:t>
            </a:r>
            <a:r>
              <a:rPr lang="fi-FI" sz="3000" b="0" dirty="0">
                <a:solidFill>
                  <a:schemeClr val="bg1"/>
                </a:solidFill>
              </a:rPr>
              <a:t>, </a:t>
            </a:r>
            <a:r>
              <a:rPr lang="fi-FI" sz="3000" b="0" dirty="0" err="1">
                <a:solidFill>
                  <a:schemeClr val="bg1"/>
                </a:solidFill>
              </a:rPr>
              <a:t>first</a:t>
            </a:r>
            <a:r>
              <a:rPr lang="fi-FI" sz="3000" b="0" dirty="0">
                <a:solidFill>
                  <a:schemeClr val="bg1"/>
                </a:solidFill>
              </a:rPr>
              <a:t> </a:t>
            </a:r>
            <a:r>
              <a:rPr lang="fi-FI" sz="3000" b="0" dirty="0" err="1">
                <a:solidFill>
                  <a:schemeClr val="bg1"/>
                </a:solidFill>
              </a:rPr>
              <a:t>aid</a:t>
            </a:r>
            <a:r>
              <a:rPr lang="fi-FI" sz="3000" b="0" dirty="0">
                <a:solidFill>
                  <a:schemeClr val="bg1"/>
                </a:solidFill>
              </a:rPr>
              <a:t>, </a:t>
            </a:r>
            <a:r>
              <a:rPr lang="fi-FI" sz="3000" b="0" dirty="0" err="1">
                <a:solidFill>
                  <a:schemeClr val="bg1"/>
                </a:solidFill>
              </a:rPr>
              <a:t>foreign</a:t>
            </a:r>
            <a:r>
              <a:rPr lang="fi-FI" sz="3000" b="0" dirty="0">
                <a:solidFill>
                  <a:schemeClr val="bg1"/>
                </a:solidFill>
              </a:rPr>
              <a:t> </a:t>
            </a:r>
            <a:r>
              <a:rPr lang="fi-FI" sz="3000" b="0" dirty="0" err="1">
                <a:solidFill>
                  <a:schemeClr val="bg1"/>
                </a:solidFill>
              </a:rPr>
              <a:t>languages</a:t>
            </a:r>
            <a:r>
              <a:rPr lang="fi-FI" sz="3000" b="0" dirty="0">
                <a:solidFill>
                  <a:schemeClr val="bg1"/>
                </a:solidFill>
              </a:rPr>
              <a:t>, </a:t>
            </a:r>
            <a:r>
              <a:rPr lang="fi-FI" sz="3000" b="0" dirty="0" err="1">
                <a:solidFill>
                  <a:schemeClr val="bg1"/>
                </a:solidFill>
              </a:rPr>
              <a:t>geography</a:t>
            </a:r>
            <a:r>
              <a:rPr lang="fi-FI" sz="3000" b="0" dirty="0">
                <a:solidFill>
                  <a:schemeClr val="bg1"/>
                </a:solidFill>
              </a:rPr>
              <a:t>, </a:t>
            </a:r>
            <a:r>
              <a:rPr lang="fi-FI" sz="3000" b="0" dirty="0" err="1">
                <a:solidFill>
                  <a:schemeClr val="bg1"/>
                </a:solidFill>
              </a:rPr>
              <a:t>forestry</a:t>
            </a:r>
            <a:r>
              <a:rPr lang="fi-FI" sz="3000" b="0" dirty="0">
                <a:solidFill>
                  <a:schemeClr val="bg1"/>
                </a:solidFill>
              </a:rPr>
              <a:t>, music, music </a:t>
            </a:r>
            <a:r>
              <a:rPr lang="fi-FI" sz="3000" b="0" dirty="0" err="1">
                <a:solidFill>
                  <a:schemeClr val="bg1"/>
                </a:solidFill>
              </a:rPr>
              <a:t>theatre</a:t>
            </a:r>
            <a:r>
              <a:rPr lang="fi-FI" sz="3000" b="0" dirty="0">
                <a:solidFill>
                  <a:schemeClr val="bg1"/>
                </a:solidFill>
              </a:rPr>
              <a:t> etc.</a:t>
            </a:r>
          </a:p>
          <a:p>
            <a:pPr algn="ctr"/>
            <a:endParaRPr lang="fi-FI" sz="2000" dirty="0">
              <a:solidFill>
                <a:schemeClr val="bg1"/>
              </a:solidFill>
              <a:latin typeface="Figtree ExtraBold" pitchFamily="2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17CCA8C-0BAB-C0C6-66C7-C8D381481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9011" y="643285"/>
            <a:ext cx="4202131" cy="1230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15BC9-3BFB-EC61-28F2-7E892500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299"/>
            <a:ext cx="4610622" cy="1315233"/>
          </a:xfrm>
        </p:spPr>
        <p:txBody>
          <a:bodyPr anchor="b">
            <a:normAutofit/>
          </a:bodyPr>
          <a:lstStyle/>
          <a:p>
            <a:r>
              <a:rPr lang="fi-FI" sz="3600" b="1" dirty="0" err="1">
                <a:solidFill>
                  <a:schemeClr val="bg1"/>
                </a:solidFill>
              </a:rPr>
              <a:t>Accommodation</a:t>
            </a:r>
            <a:endParaRPr lang="fi-FI" sz="36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64E2568-5543-E63D-926C-584B64E0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8317"/>
            <a:ext cx="4610622" cy="39786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A4E7B9-2315-F272-7C58-F65030764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707" y="745298"/>
            <a:ext cx="3493718" cy="5431663"/>
          </a:xfrm>
        </p:spPr>
        <p:txBody>
          <a:bodyPr>
            <a:normAutofit fontScale="92500"/>
          </a:bodyPr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rooms</a:t>
            </a:r>
            <a:r>
              <a:rPr lang="fi-FI" dirty="0"/>
              <a:t> </a:t>
            </a:r>
          </a:p>
          <a:p>
            <a:r>
              <a:rPr lang="fi-FI" dirty="0"/>
              <a:t>3-7 </a:t>
            </a:r>
            <a:r>
              <a:rPr lang="fi-FI" dirty="0" err="1"/>
              <a:t>rooms</a:t>
            </a:r>
            <a:r>
              <a:rPr lang="fi-FI" dirty="0"/>
              <a:t> per </a:t>
            </a:r>
            <a:r>
              <a:rPr lang="fi-FI" dirty="0" err="1"/>
              <a:t>apartment</a:t>
            </a:r>
            <a:r>
              <a:rPr lang="fi-FI" dirty="0"/>
              <a:t> + </a:t>
            </a:r>
            <a:r>
              <a:rPr lang="fi-FI" dirty="0" err="1"/>
              <a:t>kitchen</a:t>
            </a:r>
            <a:r>
              <a:rPr lang="fi-FI" dirty="0"/>
              <a:t>, </a:t>
            </a:r>
            <a:r>
              <a:rPr lang="fi-FI" dirty="0" err="1"/>
              <a:t>bath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, (sauna) </a:t>
            </a:r>
            <a:r>
              <a:rPr lang="fi-FI" dirty="0" err="1"/>
              <a:t>together</a:t>
            </a:r>
            <a:r>
              <a:rPr lang="fi-FI" dirty="0"/>
              <a:t>, </a:t>
            </a:r>
            <a:r>
              <a:rPr lang="fi-FI" dirty="0" err="1"/>
              <a:t>one</a:t>
            </a:r>
            <a:r>
              <a:rPr lang="fi-FI" dirty="0"/>
              <a:t>/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 per </a:t>
            </a:r>
            <a:r>
              <a:rPr lang="fi-FI" dirty="0" err="1"/>
              <a:t>room</a:t>
            </a:r>
            <a:endParaRPr lang="fi-FI" dirty="0"/>
          </a:p>
          <a:p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near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center, </a:t>
            </a:r>
            <a:r>
              <a:rPr lang="fi-FI" dirty="0" err="1"/>
              <a:t>max</a:t>
            </a:r>
            <a:r>
              <a:rPr lang="fi-FI" dirty="0"/>
              <a:t> 1 km to </a:t>
            </a:r>
            <a:r>
              <a:rPr lang="fi-FI" dirty="0" err="1"/>
              <a:t>walk</a:t>
            </a:r>
            <a:endParaRPr lang="fi-FI" dirty="0"/>
          </a:p>
          <a:p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furnished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– </a:t>
            </a:r>
            <a:r>
              <a:rPr lang="fi-FI" dirty="0" err="1"/>
              <a:t>limited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rooms</a:t>
            </a:r>
            <a:endParaRPr lang="fi-FI" dirty="0"/>
          </a:p>
          <a:p>
            <a:pPr marL="0" indent="0">
              <a:buNone/>
            </a:pPr>
            <a:endParaRPr lang="fi-FI" sz="1600" dirty="0">
              <a:solidFill>
                <a:srgbClr val="1A527B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63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F1FD6-2F47-FA3D-CFC0-7D331A72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653C029-3E67-8EA1-C153-877A250C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299"/>
            <a:ext cx="9646086" cy="1315233"/>
          </a:xfrm>
        </p:spPr>
        <p:txBody>
          <a:bodyPr anchor="b">
            <a:normAutofit/>
          </a:bodyPr>
          <a:lstStyle/>
          <a:p>
            <a:r>
              <a:rPr lang="fi-FI" sz="3600" b="1" dirty="0" err="1">
                <a:solidFill>
                  <a:schemeClr val="bg1"/>
                </a:solidFill>
                <a:latin typeface="Basic Sans Black" pitchFamily="2" charset="77"/>
              </a:rPr>
              <a:t>Free</a:t>
            </a:r>
            <a:r>
              <a:rPr lang="fi-FI" sz="3600" b="1" dirty="0">
                <a:solidFill>
                  <a:schemeClr val="bg1"/>
                </a:solidFill>
                <a:latin typeface="Basic Sans Black" pitchFamily="2" charset="77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Basic Sans Black" pitchFamily="2" charset="77"/>
              </a:rPr>
              <a:t>time</a:t>
            </a:r>
            <a:r>
              <a:rPr lang="fi-FI" sz="3600" b="1" dirty="0">
                <a:solidFill>
                  <a:schemeClr val="bg1"/>
                </a:solidFill>
                <a:latin typeface="Basic Sans Black" pitchFamily="2" charset="77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Basic Sans Black" pitchFamily="2" charset="77"/>
              </a:rPr>
              <a:t>activity</a:t>
            </a:r>
            <a:endParaRPr lang="fi-FI" sz="36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0CE765C-AFA6-EFEA-059F-2B66D1FC1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8318"/>
            <a:ext cx="4767197" cy="3482236"/>
          </a:xfrm>
        </p:spPr>
        <p:txBody>
          <a:bodyPr>
            <a:normAutofit lnSpcReduction="10000"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Wind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orchestra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private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lessons</a:t>
            </a:r>
            <a:r>
              <a:rPr lang="fi-FI" dirty="0">
                <a:solidFill>
                  <a:schemeClr val="bg1"/>
                </a:solidFill>
              </a:rPr>
              <a:t> in </a:t>
            </a:r>
            <a:r>
              <a:rPr lang="fi-FI" dirty="0" err="1">
                <a:solidFill>
                  <a:schemeClr val="bg1"/>
                </a:solidFill>
              </a:rPr>
              <a:t>several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instruments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singing</a:t>
            </a:r>
            <a:r>
              <a:rPr lang="fi-FI" dirty="0">
                <a:solidFill>
                  <a:schemeClr val="bg1"/>
                </a:solidFill>
              </a:rPr>
              <a:t> (for </a:t>
            </a:r>
            <a:r>
              <a:rPr lang="fi-FI" dirty="0" err="1">
                <a:solidFill>
                  <a:schemeClr val="bg1"/>
                </a:solidFill>
              </a:rPr>
              <a:t>actors</a:t>
            </a:r>
            <a:r>
              <a:rPr lang="fi-FI" dirty="0">
                <a:solidFill>
                  <a:schemeClr val="bg1"/>
                </a:solidFill>
              </a:rPr>
              <a:t>)</a:t>
            </a:r>
          </a:p>
          <a:p>
            <a:r>
              <a:rPr lang="fi-FI" dirty="0" err="1">
                <a:solidFill>
                  <a:schemeClr val="bg1"/>
                </a:solidFill>
              </a:rPr>
              <a:t>Gym</a:t>
            </a:r>
            <a:r>
              <a:rPr lang="fi-FI" dirty="0">
                <a:solidFill>
                  <a:schemeClr val="bg1"/>
                </a:solidFill>
              </a:rPr>
              <a:t> </a:t>
            </a:r>
          </a:p>
          <a:p>
            <a:r>
              <a:rPr lang="fi-FI" dirty="0">
                <a:solidFill>
                  <a:schemeClr val="bg1"/>
                </a:solidFill>
              </a:rPr>
              <a:t>Ice </a:t>
            </a:r>
            <a:r>
              <a:rPr lang="fi-FI" dirty="0" err="1">
                <a:solidFill>
                  <a:schemeClr val="bg1"/>
                </a:solidFill>
              </a:rPr>
              <a:t>rink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Students´own</a:t>
            </a:r>
            <a:r>
              <a:rPr lang="fi-FI" dirty="0">
                <a:solidFill>
                  <a:schemeClr val="bg1"/>
                </a:solidFill>
              </a:rPr>
              <a:t> sport </a:t>
            </a:r>
            <a:r>
              <a:rPr lang="fi-FI" dirty="0" err="1">
                <a:solidFill>
                  <a:schemeClr val="bg1"/>
                </a:solidFill>
              </a:rPr>
              <a:t>groups</a:t>
            </a:r>
            <a:r>
              <a:rPr lang="fi-FI" dirty="0">
                <a:solidFill>
                  <a:schemeClr val="bg1"/>
                </a:solidFill>
              </a:rPr>
              <a:t> (etc. </a:t>
            </a:r>
            <a:r>
              <a:rPr lang="fi-FI" dirty="0" err="1">
                <a:solidFill>
                  <a:schemeClr val="bg1"/>
                </a:solidFill>
              </a:rPr>
              <a:t>floorball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football</a:t>
            </a:r>
            <a:r>
              <a:rPr lang="fi-FI" dirty="0">
                <a:solidFill>
                  <a:schemeClr val="bg1"/>
                </a:solidFill>
              </a:rPr>
              <a:t>) </a:t>
            </a:r>
          </a:p>
          <a:p>
            <a:pPr marL="0" indent="0">
              <a:buNone/>
            </a:pPr>
            <a:endParaRPr lang="fi-FI" sz="1600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6FB114C-3B59-835C-F618-BD1923D8A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7338" y="2217108"/>
            <a:ext cx="4546948" cy="3482236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Tennis</a:t>
            </a:r>
          </a:p>
          <a:p>
            <a:r>
              <a:rPr lang="fi-FI" dirty="0" err="1">
                <a:solidFill>
                  <a:schemeClr val="bg1"/>
                </a:solidFill>
              </a:rPr>
              <a:t>Jogging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routes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Fitness </a:t>
            </a:r>
            <a:r>
              <a:rPr lang="fi-FI" dirty="0" err="1">
                <a:solidFill>
                  <a:schemeClr val="bg1"/>
                </a:solidFill>
              </a:rPr>
              <a:t>stairs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Ski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paths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Ice </a:t>
            </a:r>
            <a:r>
              <a:rPr lang="fi-FI" dirty="0" err="1">
                <a:solidFill>
                  <a:schemeClr val="bg1"/>
                </a:solidFill>
              </a:rPr>
              <a:t>skating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Library</a:t>
            </a:r>
          </a:p>
          <a:p>
            <a:r>
              <a:rPr lang="fi-FI" dirty="0" err="1">
                <a:solidFill>
                  <a:schemeClr val="bg1"/>
                </a:solidFill>
              </a:rPr>
              <a:t>Youth</a:t>
            </a:r>
            <a:r>
              <a:rPr lang="fi-FI" dirty="0">
                <a:solidFill>
                  <a:schemeClr val="bg1"/>
                </a:solidFill>
              </a:rPr>
              <a:t> house</a:t>
            </a:r>
            <a:endParaRPr lang="fi-FI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87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E2ADF-1ECF-6A6B-E0EB-AE1849364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74B12E2-3821-E306-FE68-C89563B7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28" y="663879"/>
            <a:ext cx="8442543" cy="1315233"/>
          </a:xfrm>
        </p:spPr>
        <p:txBody>
          <a:bodyPr anchor="b">
            <a:normAutofit/>
          </a:bodyPr>
          <a:lstStyle/>
          <a:p>
            <a:pPr algn="ctr"/>
            <a:endParaRPr lang="fi-FI" sz="3200" b="1" dirty="0">
              <a:solidFill>
                <a:srgbClr val="F6B6B3"/>
              </a:solidFill>
              <a:latin typeface="Basic Sans Black" pitchFamily="2" charset="77"/>
            </a:endParaRPr>
          </a:p>
        </p:txBody>
      </p:sp>
      <p:pic>
        <p:nvPicPr>
          <p:cNvPr id="2" name="Picture 4" descr="Kuvan kuvausta ei ole saatavilla.">
            <a:extLst>
              <a:ext uri="{FF2B5EF4-FFF2-40B4-BE49-F238E27FC236}">
                <a16:creationId xmlns:a16="http://schemas.microsoft.com/office/drawing/2014/main" id="{39C5A816-1469-1A53-D295-AB3E0381A9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54" y="663879"/>
            <a:ext cx="6932654" cy="46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16DF2-89E3-7AB9-817D-D35A6376F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EE92B0A-EC51-38B7-2EC9-E5C92DF5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28" y="663879"/>
            <a:ext cx="8442543" cy="1315233"/>
          </a:xfrm>
        </p:spPr>
        <p:txBody>
          <a:bodyPr anchor="b">
            <a:normAutofit/>
          </a:bodyPr>
          <a:lstStyle/>
          <a:p>
            <a:pPr algn="ctr"/>
            <a:endParaRPr lang="fi-FI" sz="3200" b="1" dirty="0">
              <a:solidFill>
                <a:srgbClr val="F6B6B3"/>
              </a:solidFill>
              <a:latin typeface="Basic Sans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5B9E38-59DA-3736-5B16-AEEF797F1F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2" descr="Kuvan kuvausta ei ole saatavilla.">
            <a:extLst>
              <a:ext uri="{FF2B5EF4-FFF2-40B4-BE49-F238E27FC236}">
                <a16:creationId xmlns:a16="http://schemas.microsoft.com/office/drawing/2014/main" id="{87555CC3-0B73-6081-96DE-D583AF51A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58" y="722872"/>
            <a:ext cx="8916121" cy="50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9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B1A21B-5BDC-FBF8-07C8-B2813065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8FD35-CCCF-1597-9AF2-45D429A1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836EF8-FA1B-41E3-9B9A-BD09153A7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2" descr="Kuvan kuvausta ei ole saatavilla.">
            <a:extLst>
              <a:ext uri="{FF2B5EF4-FFF2-40B4-BE49-F238E27FC236}">
                <a16:creationId xmlns:a16="http://schemas.microsoft.com/office/drawing/2014/main" id="{760FD562-1182-1EA6-0DE4-E6D71E2D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12" y="161999"/>
            <a:ext cx="4510476" cy="60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1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2C3F9-5E48-C90F-3283-F4442335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F45BDB-BE75-E97E-C87C-10275E2A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B3A0E5-41A7-776A-A12A-870238EF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 descr="Kuvan kuvausta ei ole saatavilla.">
            <a:extLst>
              <a:ext uri="{FF2B5EF4-FFF2-40B4-BE49-F238E27FC236}">
                <a16:creationId xmlns:a16="http://schemas.microsoft.com/office/drawing/2014/main" id="{F3AABD11-FA08-0438-E766-21824270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99" y="300723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9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675659-236C-718A-7EE0-832B91D4F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1B58CE0-9019-A7A9-6EC8-A3B27743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28" y="1064712"/>
            <a:ext cx="8442543" cy="1315233"/>
          </a:xfrm>
        </p:spPr>
        <p:txBody>
          <a:bodyPr anchor="b">
            <a:normAutofit/>
          </a:bodyPr>
          <a:lstStyle/>
          <a:p>
            <a:pPr algn="ctr"/>
            <a:endParaRPr lang="fi-FI" sz="32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2" name="Picture 2" descr="Kuvan kuvausta ei ole saatavilla.">
            <a:extLst>
              <a:ext uri="{FF2B5EF4-FFF2-40B4-BE49-F238E27FC236}">
                <a16:creationId xmlns:a16="http://schemas.microsoft.com/office/drawing/2014/main" id="{56672735-480C-A03C-CFCB-3E4D4845143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66" y="556591"/>
            <a:ext cx="4814291" cy="60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6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0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29BEB9B-7053-C90D-4E67-F67CDF06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488" y="681037"/>
            <a:ext cx="8965539" cy="829264"/>
          </a:xfrm>
        </p:spPr>
        <p:txBody>
          <a:bodyPr anchor="b">
            <a:norm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  <a:latin typeface="Basic Sans Black" pitchFamily="2" charset="77"/>
              </a:rPr>
              <a:t>Rantasalmi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B534D9A-D108-1101-7696-30E1CE873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0843"/>
            <a:ext cx="4687866" cy="396612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Small and </a:t>
            </a:r>
            <a:r>
              <a:rPr lang="fi-FI" sz="2400" dirty="0" err="1">
                <a:solidFill>
                  <a:schemeClr val="bg1"/>
                </a:solidFill>
              </a:rPr>
              <a:t>beautiful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village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by</a:t>
            </a:r>
            <a:r>
              <a:rPr lang="fi-FI" sz="2400" dirty="0">
                <a:solidFill>
                  <a:schemeClr val="bg1"/>
                </a:solidFill>
              </a:rPr>
              <a:t> lake Saimaa</a:t>
            </a:r>
          </a:p>
          <a:p>
            <a:r>
              <a:rPr lang="fi-FI" sz="2400" dirty="0">
                <a:solidFill>
                  <a:schemeClr val="bg1"/>
                </a:solidFill>
              </a:rPr>
              <a:t>3350 </a:t>
            </a:r>
            <a:r>
              <a:rPr lang="fi-FI" sz="2400" dirty="0" err="1">
                <a:solidFill>
                  <a:schemeClr val="bg1"/>
                </a:solidFill>
              </a:rPr>
              <a:t>inhabitants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Savonlinna and Varkaus </a:t>
            </a:r>
            <a:r>
              <a:rPr lang="fi-FI" sz="2400" dirty="0" err="1">
                <a:solidFill>
                  <a:schemeClr val="bg1"/>
                </a:solidFill>
              </a:rPr>
              <a:t>are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nearest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cities</a:t>
            </a:r>
            <a:r>
              <a:rPr lang="fi-FI" sz="2400" dirty="0">
                <a:solidFill>
                  <a:schemeClr val="bg1"/>
                </a:solidFill>
              </a:rPr>
              <a:t> (42km)</a:t>
            </a:r>
          </a:p>
          <a:p>
            <a:r>
              <a:rPr lang="fi-FI" sz="2400" dirty="0">
                <a:solidFill>
                  <a:schemeClr val="bg1"/>
                </a:solidFill>
              </a:rPr>
              <a:t>321km from Helsinki (</a:t>
            </a:r>
            <a:r>
              <a:rPr lang="fi-FI" sz="2400" dirty="0" err="1">
                <a:solidFill>
                  <a:schemeClr val="bg1"/>
                </a:solidFill>
              </a:rPr>
              <a:t>bus</a:t>
            </a:r>
            <a:r>
              <a:rPr lang="fi-FI" sz="2400" dirty="0">
                <a:solidFill>
                  <a:schemeClr val="bg1"/>
                </a:solidFill>
              </a:rPr>
              <a:t>/</a:t>
            </a:r>
            <a:r>
              <a:rPr lang="fi-FI" sz="2400" dirty="0" err="1">
                <a:solidFill>
                  <a:schemeClr val="bg1"/>
                </a:solidFill>
              </a:rPr>
              <a:t>train</a:t>
            </a:r>
            <a:r>
              <a:rPr lang="fi-FI" sz="2400" dirty="0">
                <a:solidFill>
                  <a:schemeClr val="bg1"/>
                </a:solidFill>
              </a:rPr>
              <a:t> to Savonlinna)</a:t>
            </a:r>
          </a:p>
          <a:p>
            <a:pPr marL="0" indent="0">
              <a:buNone/>
            </a:pPr>
            <a:endParaRPr lang="fi-FI" sz="1400" dirty="0">
              <a:solidFill>
                <a:schemeClr val="bg1"/>
              </a:solidFill>
              <a:latin typeface="Figtree" pitchFamily="2" charset="0"/>
            </a:endParaRPr>
          </a:p>
        </p:txBody>
      </p:sp>
      <p:pic>
        <p:nvPicPr>
          <p:cNvPr id="2" name="Sisällön paikkamerkki 8">
            <a:extLst>
              <a:ext uri="{FF2B5EF4-FFF2-40B4-BE49-F238E27FC236}">
                <a16:creationId xmlns:a16="http://schemas.microsoft.com/office/drawing/2014/main" id="{A969D03F-9757-9996-C830-314BFFA96E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05164" y="2211388"/>
            <a:ext cx="2287459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B1D73-7FD3-A2A5-6D83-763F81A9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4" name="Picture 2" descr="Kuvassa voi olla taivas, lumi ja luonto">
            <a:extLst>
              <a:ext uri="{FF2B5EF4-FFF2-40B4-BE49-F238E27FC236}">
                <a16:creationId xmlns:a16="http://schemas.microsoft.com/office/drawing/2014/main" id="{F9DC944B-4ABF-CF14-A944-4C3792A918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2" y="514755"/>
            <a:ext cx="7659665" cy="57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9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CF6964-0F9A-2204-9F89-9CB66060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E996C-4C48-C5EB-8DE8-55B9684A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5" name="Picture 2" descr="Kuvassa voi olla lumi, puu, luonto ja taivas">
            <a:extLst>
              <a:ext uri="{FF2B5EF4-FFF2-40B4-BE49-F238E27FC236}">
                <a16:creationId xmlns:a16="http://schemas.microsoft.com/office/drawing/2014/main" id="{08F8C5D9-ADE1-C45B-3FBC-DDABFF897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17" y="566099"/>
            <a:ext cx="7634402" cy="57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1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6D06D-5265-64BD-877E-8E21FD38F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F6D95-A7A8-AA03-78C0-017BA78A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4" name="Picture 2" descr="Kuvan kuvausta ei ole saatavilla.">
            <a:extLst>
              <a:ext uri="{FF2B5EF4-FFF2-40B4-BE49-F238E27FC236}">
                <a16:creationId xmlns:a16="http://schemas.microsoft.com/office/drawing/2014/main" id="{42B647EF-0906-F857-650A-08B4A5142F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87" y="848139"/>
            <a:ext cx="7459825" cy="55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5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13E9BB-5531-4371-4D83-A38152E7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D39BD9-ABD3-BC36-DAF2-31372283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153" y="1269760"/>
            <a:ext cx="7659666" cy="1009651"/>
          </a:xfrm>
        </p:spPr>
        <p:txBody>
          <a:bodyPr anchor="b">
            <a:normAutofit/>
          </a:bodyPr>
          <a:lstStyle/>
          <a:p>
            <a:pPr algn="ctr"/>
            <a:endParaRPr lang="fi-FI" sz="28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pic>
        <p:nvPicPr>
          <p:cNvPr id="4" name="Picture 2" descr="Kuvassa voi olla ainakin yksi henkilö, järvi ja luonto">
            <a:extLst>
              <a:ext uri="{FF2B5EF4-FFF2-40B4-BE49-F238E27FC236}">
                <a16:creationId xmlns:a16="http://schemas.microsoft.com/office/drawing/2014/main" id="{A246A9BF-7B10-08C7-7FA7-69210FDF21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87" y="924476"/>
            <a:ext cx="8293186" cy="46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5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6BA804-05B5-20C4-D623-513129A2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523" y="1778696"/>
            <a:ext cx="4520852" cy="1083176"/>
          </a:xfrm>
        </p:spPr>
        <p:txBody>
          <a:bodyPr anchor="b">
            <a:normAutofit/>
          </a:bodyPr>
          <a:lstStyle/>
          <a:p>
            <a:r>
              <a:rPr lang="fi-FI" sz="2800" b="1" dirty="0">
                <a:solidFill>
                  <a:srgbClr val="74C095"/>
                </a:solidFill>
                <a:latin typeface="Basic Sans Black" pitchFamily="2" charset="77"/>
              </a:rPr>
              <a:t>Rantasalmi </a:t>
            </a:r>
            <a:r>
              <a:rPr lang="fi-FI" sz="2800" b="1" dirty="0" err="1">
                <a:solidFill>
                  <a:srgbClr val="74C095"/>
                </a:solidFill>
                <a:latin typeface="Basic Sans Black" pitchFamily="2" charset="77"/>
              </a:rPr>
              <a:t>High</a:t>
            </a:r>
            <a:r>
              <a:rPr lang="fi-FI" sz="2800" b="1">
                <a:solidFill>
                  <a:srgbClr val="74C095"/>
                </a:solidFill>
                <a:latin typeface="Basic Sans Black" pitchFamily="2" charset="77"/>
              </a:rPr>
              <a:t> School </a:t>
            </a:r>
            <a:endParaRPr lang="fi-FI" sz="2800" b="1" dirty="0">
              <a:solidFill>
                <a:srgbClr val="74C095"/>
              </a:solidFill>
              <a:latin typeface="Basic Sans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39A00D-6B40-D526-5DE5-E7AE93CE0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624" y="746843"/>
            <a:ext cx="4723357" cy="5364314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fi-FI" dirty="0"/>
              <a:t>Small </a:t>
            </a:r>
            <a:r>
              <a:rPr lang="fi-FI" dirty="0" err="1"/>
              <a:t>school</a:t>
            </a:r>
            <a:r>
              <a:rPr lang="fi-FI" dirty="0"/>
              <a:t>: </a:t>
            </a:r>
            <a:r>
              <a:rPr lang="fi-FI" dirty="0" err="1"/>
              <a:t>ca</a:t>
            </a:r>
            <a:r>
              <a:rPr lang="fi-FI" dirty="0"/>
              <a:t>. 70 </a:t>
            </a:r>
            <a:r>
              <a:rPr lang="fi-FI" dirty="0" err="1"/>
              <a:t>students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One </a:t>
            </a:r>
            <a:r>
              <a:rPr lang="fi-FI" dirty="0" err="1"/>
              <a:t>third</a:t>
            </a:r>
            <a:r>
              <a:rPr lang="fi-FI" dirty="0"/>
              <a:t> of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from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towns</a:t>
            </a:r>
            <a:endParaRPr lang="fi-FI" dirty="0"/>
          </a:p>
          <a:p>
            <a:pPr>
              <a:buFontTx/>
              <a:buChar char="-"/>
            </a:pP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graduate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a </a:t>
            </a:r>
            <a:r>
              <a:rPr lang="fi-FI" dirty="0" err="1"/>
              <a:t>grant</a:t>
            </a:r>
            <a:r>
              <a:rPr lang="fi-FI" dirty="0"/>
              <a:t> of 500 </a:t>
            </a:r>
            <a:r>
              <a:rPr lang="fi-FI" dirty="0" err="1"/>
              <a:t>euros</a:t>
            </a:r>
            <a:endParaRPr lang="fi-FI" dirty="0"/>
          </a:p>
          <a:p>
            <a:pPr marL="0" indent="0">
              <a:buNone/>
            </a:pPr>
            <a:endParaRPr lang="fi-FI" sz="1600" dirty="0">
              <a:solidFill>
                <a:srgbClr val="1A527B"/>
              </a:solidFill>
              <a:latin typeface="Figtree" pitchFamily="2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42FA9B-00AB-A33E-33CD-DB3EAAD80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9523" y="3832963"/>
            <a:ext cx="4520853" cy="1728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>
                <a:solidFill>
                  <a:srgbClr val="74C095"/>
                </a:solidFill>
                <a:latin typeface="Basic Sans Black" pitchFamily="2" charset="77"/>
              </a:rPr>
              <a:t>Rantasalmen lukio</a:t>
            </a:r>
            <a:endParaRPr lang="fi-FI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7BC77E-2849-A08B-557C-BA810E6B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783153"/>
            <a:ext cx="5157787" cy="1022351"/>
          </a:xfrm>
        </p:spPr>
        <p:txBody>
          <a:bodyPr anchor="b">
            <a:norm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Lines of </a:t>
            </a:r>
            <a:r>
              <a:rPr lang="fi-FI" sz="3200" dirty="0" err="1">
                <a:solidFill>
                  <a:schemeClr val="bg1"/>
                </a:solidFill>
              </a:rPr>
              <a:t>study</a:t>
            </a:r>
            <a:endParaRPr lang="fi-FI" sz="3200" b="1" dirty="0">
              <a:solidFill>
                <a:schemeClr val="bg1"/>
              </a:solidFill>
              <a:latin typeface="Basic Sans Black" pitchFamily="2" charset="77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58D466-D175-EDDD-71A5-903D4213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645073"/>
            <a:ext cx="4571456" cy="16409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b="1" dirty="0">
              <a:solidFill>
                <a:srgbClr val="F6B6B3"/>
              </a:solidFill>
              <a:latin typeface="Figtree ExtraBold" pitchFamily="2" charset="0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10649C6-F1D9-AF3A-E812-2BDCE97F6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2489" y="4637436"/>
            <a:ext cx="4587884" cy="823912"/>
          </a:xfrm>
        </p:spPr>
        <p:txBody>
          <a:bodyPr>
            <a:normAutofit/>
          </a:bodyPr>
          <a:lstStyle/>
          <a:p>
            <a:pPr algn="ctr"/>
            <a:endParaRPr lang="fi-FI" sz="2000" dirty="0">
              <a:solidFill>
                <a:srgbClr val="1A527B"/>
              </a:solidFill>
              <a:latin typeface="Figtree ExtraBold" pitchFamily="2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57F4D9-507D-25B3-8D95-8751B44E1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2489" y="851640"/>
            <a:ext cx="4571454" cy="3684588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General </a:t>
            </a:r>
            <a:r>
              <a:rPr lang="fi-FI" sz="2400" dirty="0" err="1"/>
              <a:t>High</a:t>
            </a:r>
            <a:r>
              <a:rPr lang="fi-FI" sz="2400" dirty="0"/>
              <a:t> School</a:t>
            </a:r>
          </a:p>
          <a:p>
            <a:r>
              <a:rPr lang="fi-FI" sz="2400" dirty="0"/>
              <a:t>Music </a:t>
            </a:r>
            <a:r>
              <a:rPr lang="fi-FI" sz="2400" dirty="0" err="1"/>
              <a:t>Theatre</a:t>
            </a:r>
            <a:endParaRPr lang="fi-FI" sz="2400" dirty="0"/>
          </a:p>
          <a:p>
            <a:r>
              <a:rPr lang="fi-FI" sz="2400" dirty="0"/>
              <a:t>Studio </a:t>
            </a:r>
            <a:r>
              <a:rPr lang="fi-FI" sz="2400" dirty="0" err="1"/>
              <a:t>Technique</a:t>
            </a:r>
            <a:endParaRPr lang="fi-FI" sz="2400" dirty="0"/>
          </a:p>
          <a:p>
            <a:pPr marL="0" indent="0">
              <a:buNone/>
            </a:pPr>
            <a:endParaRPr lang="fi-FI" sz="1600" dirty="0">
              <a:solidFill>
                <a:srgbClr val="1A527B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lipohja" id="{6242A0B0-5479-0043-A31B-7906FF3A8953}" vid="{68602E69-7AEB-FB4C-B8F8-1949F93B1A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9FEDC4C370094D93EC810C6E0FA56D" ma:contentTypeVersion="0" ma:contentTypeDescription="Luo uusi asiakirja." ma:contentTypeScope="" ma:versionID="fb79ebe3ff3f981d67661af981bd38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d74e46f4f7cee68318c9f2f2a5ef2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B34441-EC95-429C-ABD0-973C7F3D6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8E2A7-40A4-47B6-B9CF-C86BC3C2C3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BBAC52-A35D-4591-B5D1-8F77D88AF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uusi mallipohja</Template>
  <TotalTime>37</TotalTime>
  <Words>321</Words>
  <Application>Microsoft Office PowerPoint</Application>
  <PresentationFormat>Laajakuva</PresentationFormat>
  <Paragraphs>51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5" baseType="lpstr">
      <vt:lpstr>Basic Sans Black</vt:lpstr>
      <vt:lpstr>Aptos</vt:lpstr>
      <vt:lpstr>Figtree ExtraBold</vt:lpstr>
      <vt:lpstr>Arial</vt:lpstr>
      <vt:lpstr>Figtree</vt:lpstr>
      <vt:lpstr>Aptos Display</vt:lpstr>
      <vt:lpstr>Office-teema</vt:lpstr>
      <vt:lpstr>Rantasalmi  High School</vt:lpstr>
      <vt:lpstr>Rantasalmi – ”naturally sustainable”</vt:lpstr>
      <vt:lpstr>Rantasalmi</vt:lpstr>
      <vt:lpstr>PowerPoint-esitys</vt:lpstr>
      <vt:lpstr>PowerPoint-esitys</vt:lpstr>
      <vt:lpstr>PowerPoint-esitys</vt:lpstr>
      <vt:lpstr>PowerPoint-esitys</vt:lpstr>
      <vt:lpstr>Rantasalmi High School </vt:lpstr>
      <vt:lpstr>Lines of study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The subjects</vt:lpstr>
      <vt:lpstr>Student support</vt:lpstr>
      <vt:lpstr>After high school</vt:lpstr>
      <vt:lpstr>Accommodation</vt:lpstr>
      <vt:lpstr>Free time activity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Katja Koivunoro</dc:creator>
  <cp:lastModifiedBy>Katja Koivunoro</cp:lastModifiedBy>
  <cp:revision>1</cp:revision>
  <dcterms:created xsi:type="dcterms:W3CDTF">2025-08-01T05:08:49Z</dcterms:created>
  <dcterms:modified xsi:type="dcterms:W3CDTF">2025-08-08T10:13:52Z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0x010100739FEDC4C370094D93EC810C6E0FA56D</vt:lpwstr>
  </property>
</Properties>
</file>