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96" r:id="rId2"/>
    <p:sldMasterId id="2147483662" r:id="rId3"/>
    <p:sldMasterId id="2147483686" r:id="rId4"/>
    <p:sldMasterId id="2147483676" r:id="rId5"/>
  </p:sldMasterIdLst>
  <p:notesMasterIdLst>
    <p:notesMasterId r:id="rId37"/>
  </p:notesMasterIdLst>
  <p:handoutMasterIdLst>
    <p:handoutMasterId r:id="rId38"/>
  </p:handoutMasterIdLst>
  <p:sldIdLst>
    <p:sldId id="263" r:id="rId6"/>
    <p:sldId id="257" r:id="rId7"/>
    <p:sldId id="271" r:id="rId8"/>
    <p:sldId id="273" r:id="rId9"/>
    <p:sldId id="276" r:id="rId10"/>
    <p:sldId id="280" r:id="rId11"/>
    <p:sldId id="275" r:id="rId12"/>
    <p:sldId id="259" r:id="rId13"/>
    <p:sldId id="262" r:id="rId14"/>
    <p:sldId id="274" r:id="rId15"/>
    <p:sldId id="288" r:id="rId16"/>
    <p:sldId id="290" r:id="rId17"/>
    <p:sldId id="281" r:id="rId18"/>
    <p:sldId id="291" r:id="rId19"/>
    <p:sldId id="284" r:id="rId20"/>
    <p:sldId id="285" r:id="rId21"/>
    <p:sldId id="286" r:id="rId22"/>
    <p:sldId id="287" r:id="rId23"/>
    <p:sldId id="292" r:id="rId24"/>
    <p:sldId id="264" r:id="rId25"/>
    <p:sldId id="266" r:id="rId26"/>
    <p:sldId id="265" r:id="rId27"/>
    <p:sldId id="267" r:id="rId28"/>
    <p:sldId id="270" r:id="rId29"/>
    <p:sldId id="282" r:id="rId30"/>
    <p:sldId id="289" r:id="rId31"/>
    <p:sldId id="283" r:id="rId32"/>
    <p:sldId id="277" r:id="rId33"/>
    <p:sldId id="278" r:id="rId34"/>
    <p:sldId id="279" r:id="rId35"/>
    <p:sldId id="272" r:id="rId3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6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1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microsoft.com/office/2016/11/relationships/changesInfo" Target="changesInfos/changesInfo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ja Koivunoro" userId="1829963a-ff13-4a7c-8e61-b2cc6143f95f" providerId="ADAL" clId="{01BAE3FA-A9E9-467D-9FE8-297E13E1A515}"/>
    <pc:docChg chg="custSel modSld">
      <pc:chgData name="Katja Koivunoro" userId="1829963a-ff13-4a7c-8e61-b2cc6143f95f" providerId="ADAL" clId="{01BAE3FA-A9E9-467D-9FE8-297E13E1A515}" dt="2025-01-08T12:27:12.188" v="3" actId="27636"/>
      <pc:docMkLst>
        <pc:docMk/>
      </pc:docMkLst>
      <pc:sldChg chg="modSp mod">
        <pc:chgData name="Katja Koivunoro" userId="1829963a-ff13-4a7c-8e61-b2cc6143f95f" providerId="ADAL" clId="{01BAE3FA-A9E9-467D-9FE8-297E13E1A515}" dt="2025-01-08T12:27:12.188" v="3" actId="27636"/>
        <pc:sldMkLst>
          <pc:docMk/>
          <pc:sldMk cId="3061733495" sldId="267"/>
        </pc:sldMkLst>
        <pc:spChg chg="mod">
          <ac:chgData name="Katja Koivunoro" userId="1829963a-ff13-4a7c-8e61-b2cc6143f95f" providerId="ADAL" clId="{01BAE3FA-A9E9-467D-9FE8-297E13E1A515}" dt="2025-01-08T12:27:12.188" v="3" actId="27636"/>
          <ac:spMkLst>
            <pc:docMk/>
            <pc:sldMk cId="3061733495" sldId="267"/>
            <ac:spMk id="3" creationId="{00000000-0000-0000-0000-000000000000}"/>
          </ac:spMkLst>
        </pc:spChg>
      </pc:sldChg>
    </pc:docChg>
  </pc:docChgLst>
  <pc:docChgLst>
    <pc:chgData name="Katja Koivunoro" userId="1829963a-ff13-4a7c-8e61-b2cc6143f95f" providerId="ADAL" clId="{EA3A8C96-24BE-441E-8C5D-DF95858EB0A3}"/>
    <pc:docChg chg="custSel modSld">
      <pc:chgData name="Katja Koivunoro" userId="1829963a-ff13-4a7c-8e61-b2cc6143f95f" providerId="ADAL" clId="{EA3A8C96-24BE-441E-8C5D-DF95858EB0A3}" dt="2024-09-02T10:10:46.037" v="115" actId="20577"/>
      <pc:docMkLst>
        <pc:docMk/>
      </pc:docMkLst>
      <pc:sldChg chg="modSp mod">
        <pc:chgData name="Katja Koivunoro" userId="1829963a-ff13-4a7c-8e61-b2cc6143f95f" providerId="ADAL" clId="{EA3A8C96-24BE-441E-8C5D-DF95858EB0A3}" dt="2024-09-02T10:09:23.023" v="31" actId="6549"/>
        <pc:sldMkLst>
          <pc:docMk/>
          <pc:sldMk cId="1953044695" sldId="264"/>
        </pc:sldMkLst>
      </pc:sldChg>
      <pc:sldChg chg="modSp mod">
        <pc:chgData name="Katja Koivunoro" userId="1829963a-ff13-4a7c-8e61-b2cc6143f95f" providerId="ADAL" clId="{EA3A8C96-24BE-441E-8C5D-DF95858EB0A3}" dt="2024-09-02T10:10:29.685" v="112" actId="20577"/>
        <pc:sldMkLst>
          <pc:docMk/>
          <pc:sldMk cId="3061733495" sldId="267"/>
        </pc:sldMkLst>
      </pc:sldChg>
      <pc:sldChg chg="modSp mod">
        <pc:chgData name="Katja Koivunoro" userId="1829963a-ff13-4a7c-8e61-b2cc6143f95f" providerId="ADAL" clId="{EA3A8C96-24BE-441E-8C5D-DF95858EB0A3}" dt="2024-09-02T10:10:46.037" v="115" actId="20577"/>
        <pc:sldMkLst>
          <pc:docMk/>
          <pc:sldMk cId="1875927324" sldId="27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0B2B47A0-D08E-4B88-B013-DD5598A804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4F80DDD-56EB-4374-88EC-1F48274336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8F0580-BFA0-4FD2-9B65-EC39992F9A01}" type="datetimeFigureOut">
              <a:rPr lang="fi-FI" smtClean="0"/>
              <a:t>8.1.2025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A410FB2-84DE-4FFB-8261-6D1123EE145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4ED0D9B-BE99-4315-BCCC-6CEF7E34214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333E4-B0F3-40A5-94AA-4C33BDE577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51225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30A16-A9A5-4B88-B0C1-DE336E53F2C1}" type="datetimeFigureOut">
              <a:rPr lang="fi-FI" smtClean="0"/>
              <a:t>8.1.2025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5AE24E-25D2-4121-B27A-CC0BE55F3F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3553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0220BBA-DC35-4399-B593-46DAF65BF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715" y="1627064"/>
            <a:ext cx="6004955" cy="2387600"/>
          </a:xfrm>
        </p:spPr>
        <p:txBody>
          <a:bodyPr anchor="ctr">
            <a:noAutofit/>
          </a:bodyPr>
          <a:lstStyle>
            <a:lvl1pPr algn="l">
              <a:defRPr sz="40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042980C-B64B-41D8-964C-9FF9088D4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8907-EAD2-46D4-9EB0-327FAC9A5C92}" type="datetime1">
              <a:rPr lang="fi-FI" smtClean="0"/>
              <a:t>8.1.2025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15932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BCB653-4F15-48C7-87AD-765ADAE71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5403840-8493-437E-98A4-39AE5AFD0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7542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F1E0E65-77B5-4EEF-929B-69B8197AB9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6843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8" name="Alatunnisteen paikkamerkki 16">
            <a:extLst>
              <a:ext uri="{FF2B5EF4-FFF2-40B4-BE49-F238E27FC236}">
                <a16:creationId xmlns:a16="http://schemas.microsoft.com/office/drawing/2014/main" id="{6890DA7B-3546-4571-9036-F0EBD798A9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141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Dian numeron paikkamerkki 17">
            <a:extLst>
              <a:ext uri="{FF2B5EF4-FFF2-40B4-BE49-F238E27FC236}">
                <a16:creationId xmlns:a16="http://schemas.microsoft.com/office/drawing/2014/main" id="{BBD89154-C0C7-470D-A1F5-9D10AC9B97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511" y="62141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C150B-A270-48AD-9F44-8BBD5545E748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DE773B30-B74B-44A3-9A45-0DC48C0EA0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141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DE65E-27F5-4D54-8DD5-0FB8B593286F}" type="datetime1">
              <a:rPr lang="fi-FI" smtClean="0"/>
              <a:t>8.1.2025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92457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E4B637-5D72-4C9E-BB3F-D57ADF0DC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BA72F6F1-1DE1-4B66-85D3-BE8059391C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7958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5B5F644-630F-4ADA-A7C6-0DD3109596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72588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8" name="Alatunnisteen paikkamerkki 16">
            <a:extLst>
              <a:ext uri="{FF2B5EF4-FFF2-40B4-BE49-F238E27FC236}">
                <a16:creationId xmlns:a16="http://schemas.microsoft.com/office/drawing/2014/main" id="{4CAA9C02-827A-4231-A4A1-8423850A63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141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Dian numeron paikkamerkki 17">
            <a:extLst>
              <a:ext uri="{FF2B5EF4-FFF2-40B4-BE49-F238E27FC236}">
                <a16:creationId xmlns:a16="http://schemas.microsoft.com/office/drawing/2014/main" id="{7A0F30BF-54F3-48F0-8B86-6F0C1F87DA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511" y="62141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C150B-A270-48AD-9F44-8BBD5545E748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8C15FB6F-66E7-4779-801D-6B58AA240A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141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7CCEC-F231-45FE-B9EF-35EFBF0778C4}" type="datetime1">
              <a:rPr lang="fi-FI" smtClean="0"/>
              <a:t>8.1.2025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65834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54ECABE-1BB6-4921-B02A-E494205129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Montserrat SemiBold" panose="00000700000000000000" pitchFamily="2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D2221AA-65CA-48E0-AC47-D77E014240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Alatunnisteen paikkamerkki 16">
            <a:extLst>
              <a:ext uri="{FF2B5EF4-FFF2-40B4-BE49-F238E27FC236}">
                <a16:creationId xmlns:a16="http://schemas.microsoft.com/office/drawing/2014/main" id="{80D5A6C1-FFA7-4BD4-AED7-C48C1B60A5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572969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17">
            <a:extLst>
              <a:ext uri="{FF2B5EF4-FFF2-40B4-BE49-F238E27FC236}">
                <a16:creationId xmlns:a16="http://schemas.microsoft.com/office/drawing/2014/main" id="{7F4CA0CE-5644-49BF-AC51-AAE523A47D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511" y="62141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C150B-A270-48AD-9F44-8BBD5545E748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316F3898-3BE5-4B76-A16A-E54E621E87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141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BA5F7-5ACD-411C-A0DF-67C23DC30769}" type="datetime1">
              <a:rPr lang="fi-FI" smtClean="0"/>
              <a:t>8.1.2025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44184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95B005-B709-4B06-A4FB-604665ABC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98D231A-9838-4BE5-919C-90362B3B2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1932"/>
            <a:ext cx="10515600" cy="3580412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Alatunnisteen paikkamerkki 16">
            <a:extLst>
              <a:ext uri="{FF2B5EF4-FFF2-40B4-BE49-F238E27FC236}">
                <a16:creationId xmlns:a16="http://schemas.microsoft.com/office/drawing/2014/main" id="{EB0DFF38-DDEC-4EC4-BFFB-A2070F9247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572984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17">
            <a:extLst>
              <a:ext uri="{FF2B5EF4-FFF2-40B4-BE49-F238E27FC236}">
                <a16:creationId xmlns:a16="http://schemas.microsoft.com/office/drawing/2014/main" id="{1017E493-D16A-4E62-92CF-4573A4F6DB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511" y="62141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C150B-A270-48AD-9F44-8BBD5545E748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03603B39-F289-4987-A9B8-41ED4E9012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141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C0D28-66BD-4A43-8632-BD98B09EE06E}" type="datetime1">
              <a:rPr lang="fi-FI" smtClean="0"/>
              <a:t>8.1.2025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4891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C3823E-084E-4167-99C9-E1D743760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03692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1736BC3-0722-438B-8A3D-397D197EA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85913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8" name="Dian numeron paikkamerkki 17">
            <a:extLst>
              <a:ext uri="{FF2B5EF4-FFF2-40B4-BE49-F238E27FC236}">
                <a16:creationId xmlns:a16="http://schemas.microsoft.com/office/drawing/2014/main" id="{ED36E26B-D924-4B00-9654-CC56452B1A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511" y="62141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C150B-A270-48AD-9F44-8BBD5545E748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F426CEA4-AF64-4E7A-85F9-206A97B838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141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BB9ED-15FC-4E9A-8F3C-14B501D22B92}" type="datetime1">
              <a:rPr lang="fi-FI" smtClean="0"/>
              <a:t>8.1.2025</a:t>
            </a:fld>
            <a:endParaRPr lang="fi-FI" dirty="0"/>
          </a:p>
        </p:txBody>
      </p:sp>
      <p:sp>
        <p:nvSpPr>
          <p:cNvPr id="10" name="Alatunnisteen paikkamerkki 16">
            <a:extLst>
              <a:ext uri="{FF2B5EF4-FFF2-40B4-BE49-F238E27FC236}">
                <a16:creationId xmlns:a16="http://schemas.microsoft.com/office/drawing/2014/main" id="{C12E9747-A88B-46B8-901B-B44E9E8E05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572984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2894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D3240B-B6F9-4E3A-A256-BA49818C1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8F01CC0-4B41-478C-AAAA-8FA91A5745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03279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A62D9A1-14C6-428E-92E4-EA50FAF637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03279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Dian numeron paikkamerkki 17">
            <a:extLst>
              <a:ext uri="{FF2B5EF4-FFF2-40B4-BE49-F238E27FC236}">
                <a16:creationId xmlns:a16="http://schemas.microsoft.com/office/drawing/2014/main" id="{7DEBC510-A0DD-4DF3-9F07-105318DD3F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511" y="62141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C150B-A270-48AD-9F44-8BBD5545E748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A05EC4ED-A40D-43EF-BADF-604FC200E9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141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88BD7-5163-4747-9782-9578B4877B3C}" type="datetime1">
              <a:rPr lang="fi-FI" smtClean="0"/>
              <a:t>8.1.2025</a:t>
            </a:fld>
            <a:endParaRPr lang="fi-FI" dirty="0"/>
          </a:p>
        </p:txBody>
      </p:sp>
      <p:sp>
        <p:nvSpPr>
          <p:cNvPr id="11" name="Alatunnisteen paikkamerkki 16">
            <a:extLst>
              <a:ext uri="{FF2B5EF4-FFF2-40B4-BE49-F238E27FC236}">
                <a16:creationId xmlns:a16="http://schemas.microsoft.com/office/drawing/2014/main" id="{17AC3592-93C3-4128-AB3A-A117E7C6F4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572984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56724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401A65-74AE-45A6-B5AC-BBD28DBD6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2427"/>
            <a:ext cx="10515600" cy="639722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506EB08-4543-450E-AB13-F0071267D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87017"/>
            <a:ext cx="5157787" cy="7330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6B6ABB6-F604-4E64-8EE8-C04F6F6F2F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68937"/>
            <a:ext cx="5157787" cy="3378720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73533EC-119C-48AD-9E4F-C71D620749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80247"/>
            <a:ext cx="5183188" cy="7330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3426C3D-3F2C-495B-8280-6CDF9B435A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68938"/>
            <a:ext cx="5183188" cy="3378720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1" name="Dian numeron paikkamerkki 17">
            <a:extLst>
              <a:ext uri="{FF2B5EF4-FFF2-40B4-BE49-F238E27FC236}">
                <a16:creationId xmlns:a16="http://schemas.microsoft.com/office/drawing/2014/main" id="{2B261C44-8D15-40A2-A06C-DC9ABA0243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00511" y="62141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C150B-A270-48AD-9F44-8BBD5545E748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A6A82520-B914-4F61-BF26-5C80E9DE29A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838200" y="62141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ECE7F-1DB5-4DD8-9A11-215F43E74AFB}" type="datetime1">
              <a:rPr lang="fi-FI" smtClean="0"/>
              <a:t>8.1.2025</a:t>
            </a:fld>
            <a:endParaRPr lang="fi-FI" dirty="0"/>
          </a:p>
        </p:txBody>
      </p:sp>
      <p:sp>
        <p:nvSpPr>
          <p:cNvPr id="13" name="Alatunnisteen paikkamerkki 16">
            <a:extLst>
              <a:ext uri="{FF2B5EF4-FFF2-40B4-BE49-F238E27FC236}">
                <a16:creationId xmlns:a16="http://schemas.microsoft.com/office/drawing/2014/main" id="{BABD88FD-EA77-49C9-8D28-2DF895D08DE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572984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51765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C961E3-E57C-4F0D-A884-C25177BE0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3155"/>
            <a:ext cx="10515600" cy="1021278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7" name="Dian numeron paikkamerkki 17">
            <a:extLst>
              <a:ext uri="{FF2B5EF4-FFF2-40B4-BE49-F238E27FC236}">
                <a16:creationId xmlns:a16="http://schemas.microsoft.com/office/drawing/2014/main" id="{B503C049-ACD7-4F2B-8E86-2434E79B68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511" y="62141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C150B-A270-48AD-9F44-8BBD5545E748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D12693D4-785F-45BD-A93F-A9D385CE17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141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B37C4-F2CA-4D42-A61C-1770A98F37CB}" type="datetime1">
              <a:rPr lang="fi-FI" smtClean="0"/>
              <a:t>8.1.2025</a:t>
            </a:fld>
            <a:endParaRPr lang="fi-FI" dirty="0"/>
          </a:p>
        </p:txBody>
      </p:sp>
      <p:sp>
        <p:nvSpPr>
          <p:cNvPr id="9" name="Alatunnisteen paikkamerkki 16">
            <a:extLst>
              <a:ext uri="{FF2B5EF4-FFF2-40B4-BE49-F238E27FC236}">
                <a16:creationId xmlns:a16="http://schemas.microsoft.com/office/drawing/2014/main" id="{C0531A5C-3D15-41B5-B7DE-4B552F9907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572984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766473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17">
            <a:extLst>
              <a:ext uri="{FF2B5EF4-FFF2-40B4-BE49-F238E27FC236}">
                <a16:creationId xmlns:a16="http://schemas.microsoft.com/office/drawing/2014/main" id="{0BF4B713-813B-4810-A7B7-F5631C4F57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511" y="62141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C150B-A270-48AD-9F44-8BBD5545E748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F066D443-A8D2-4403-9C9B-D499E1A6C5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141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A8AD9-33DC-43D8-9777-9E5B98A6F75C}" type="datetime1">
              <a:rPr lang="fi-FI" smtClean="0"/>
              <a:t>8.1.2025</a:t>
            </a:fld>
            <a:endParaRPr lang="fi-FI" dirty="0"/>
          </a:p>
        </p:txBody>
      </p:sp>
      <p:sp>
        <p:nvSpPr>
          <p:cNvPr id="8" name="Alatunnisteen paikkamerkki 16">
            <a:extLst>
              <a:ext uri="{FF2B5EF4-FFF2-40B4-BE49-F238E27FC236}">
                <a16:creationId xmlns:a16="http://schemas.microsoft.com/office/drawing/2014/main" id="{FA6E618E-E546-456D-AC7F-B81B2007E6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572984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702873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BCB653-4F15-48C7-87AD-765ADAE71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5403840-8493-437E-98A4-39AE5AFD0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7542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F1E0E65-77B5-4EEF-929B-69B8197AB9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6843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9" name="Dian numeron paikkamerkki 17">
            <a:extLst>
              <a:ext uri="{FF2B5EF4-FFF2-40B4-BE49-F238E27FC236}">
                <a16:creationId xmlns:a16="http://schemas.microsoft.com/office/drawing/2014/main" id="{BBD89154-C0C7-470D-A1F5-9D10AC9B97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511" y="62141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C150B-A270-48AD-9F44-8BBD5545E748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DE773B30-B74B-44A3-9A45-0DC48C0EA0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141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93DCA-92B3-415F-871A-294C8B1982EE}" type="datetime1">
              <a:rPr lang="fi-FI" smtClean="0"/>
              <a:t>8.1.2025</a:t>
            </a:fld>
            <a:endParaRPr lang="fi-FI" dirty="0"/>
          </a:p>
        </p:txBody>
      </p:sp>
      <p:sp>
        <p:nvSpPr>
          <p:cNvPr id="11" name="Alatunnisteen paikkamerkki 16">
            <a:extLst>
              <a:ext uri="{FF2B5EF4-FFF2-40B4-BE49-F238E27FC236}">
                <a16:creationId xmlns:a16="http://schemas.microsoft.com/office/drawing/2014/main" id="{B440F8E6-5B04-4A6B-9930-380D327091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572984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05010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0220BBA-DC35-4399-B593-46DAF65BF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715" y="1627064"/>
            <a:ext cx="6004955" cy="2387600"/>
          </a:xfrm>
        </p:spPr>
        <p:txBody>
          <a:bodyPr anchor="ctr">
            <a:noAutofit/>
          </a:bodyPr>
          <a:lstStyle>
            <a:lvl1pPr algn="l">
              <a:defRPr sz="4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042980C-B64B-41D8-964C-9FF9088D4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CEFF-1F06-49E2-8B8C-D68234FC0526}" type="datetime1">
              <a:rPr lang="fi-FI" smtClean="0"/>
              <a:t>8.1.2025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053706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E4B637-5D72-4C9E-BB3F-D57ADF0DC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BA72F6F1-1DE1-4B66-85D3-BE8059391C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7958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5B5F644-630F-4ADA-A7C6-0DD3109596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72588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9" name="Dian numeron paikkamerkki 17">
            <a:extLst>
              <a:ext uri="{FF2B5EF4-FFF2-40B4-BE49-F238E27FC236}">
                <a16:creationId xmlns:a16="http://schemas.microsoft.com/office/drawing/2014/main" id="{7A0F30BF-54F3-48F0-8B86-6F0C1F87DA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511" y="62141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C150B-A270-48AD-9F44-8BBD5545E748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8C15FB6F-66E7-4779-801D-6B58AA240A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141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2F2F2-26AB-47D4-9333-615DDADA4584}" type="datetime1">
              <a:rPr lang="fi-FI" smtClean="0"/>
              <a:t>8.1.2025</a:t>
            </a:fld>
            <a:endParaRPr lang="fi-FI" dirty="0"/>
          </a:p>
        </p:txBody>
      </p:sp>
      <p:sp>
        <p:nvSpPr>
          <p:cNvPr id="11" name="Alatunnisteen paikkamerkki 16">
            <a:extLst>
              <a:ext uri="{FF2B5EF4-FFF2-40B4-BE49-F238E27FC236}">
                <a16:creationId xmlns:a16="http://schemas.microsoft.com/office/drawing/2014/main" id="{EE0ECEA3-49FA-4B55-A4C4-28019E951C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572984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980379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54ECABE-1BB6-4921-B02A-E494205129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Montserrat SemiBold" panose="00000700000000000000" pitchFamily="2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D2221AA-65CA-48E0-AC47-D77E014240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Alatunnisteen paikkamerkki 16">
            <a:extLst>
              <a:ext uri="{FF2B5EF4-FFF2-40B4-BE49-F238E27FC236}">
                <a16:creationId xmlns:a16="http://schemas.microsoft.com/office/drawing/2014/main" id="{35DC516A-9F7E-45F7-8626-B263EF20BC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7105" y="62141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BC2A216F-5E57-4B8B-8145-FE4FABCF04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14164"/>
            <a:ext cx="1604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FAD45-341A-4749-ACA2-D58E2B16C334}" type="datetime1">
              <a:rPr lang="fi-FI" smtClean="0"/>
              <a:t>8.1.2025</a:t>
            </a:fld>
            <a:endParaRPr lang="fi-FI" dirty="0"/>
          </a:p>
        </p:txBody>
      </p:sp>
      <p:sp>
        <p:nvSpPr>
          <p:cNvPr id="12" name="Dian numeron paikkamerkki 17">
            <a:extLst>
              <a:ext uri="{FF2B5EF4-FFF2-40B4-BE49-F238E27FC236}">
                <a16:creationId xmlns:a16="http://schemas.microsoft.com/office/drawing/2014/main" id="{2596E4AE-FADB-4F9D-AFC7-2ED1AF796A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511" y="62141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68C150B-A270-48AD-9F44-8BBD5545E74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620736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95B005-B709-4B06-A4FB-604665ABC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98D231A-9838-4BE5-919C-90362B3B2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1932"/>
            <a:ext cx="10515600" cy="3580412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Alatunnisteen paikkamerkki 16">
            <a:extLst>
              <a:ext uri="{FF2B5EF4-FFF2-40B4-BE49-F238E27FC236}">
                <a16:creationId xmlns:a16="http://schemas.microsoft.com/office/drawing/2014/main" id="{F65A34CF-2A54-4278-BA6C-2C1483F4CE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7105" y="62141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5A7EEEB8-D4EE-4C56-A9EE-24BA130ECA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14164"/>
            <a:ext cx="1604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4302A-2AEB-4E04-AAF9-E9C5D547BACD}" type="datetime1">
              <a:rPr lang="fi-FI" smtClean="0"/>
              <a:t>8.1.2025</a:t>
            </a:fld>
            <a:endParaRPr lang="fi-FI" dirty="0"/>
          </a:p>
        </p:txBody>
      </p:sp>
      <p:sp>
        <p:nvSpPr>
          <p:cNvPr id="12" name="Dian numeron paikkamerkki 17">
            <a:extLst>
              <a:ext uri="{FF2B5EF4-FFF2-40B4-BE49-F238E27FC236}">
                <a16:creationId xmlns:a16="http://schemas.microsoft.com/office/drawing/2014/main" id="{9B5E5A4C-13E5-4192-A43E-EE1CEDD367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511" y="62141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68C150B-A270-48AD-9F44-8BBD5545E74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056222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C3823E-084E-4167-99C9-E1D743760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03692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1736BC3-0722-438B-8A3D-397D197EA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859130"/>
            <a:ext cx="820568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0" name="Alatunnisteen paikkamerkki 16">
            <a:extLst>
              <a:ext uri="{FF2B5EF4-FFF2-40B4-BE49-F238E27FC236}">
                <a16:creationId xmlns:a16="http://schemas.microsoft.com/office/drawing/2014/main" id="{336CD92A-36FD-420F-AA1F-FE7E746E5F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7105" y="62141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1011682A-C0EE-47AD-A6EF-B4F2A8C778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14164"/>
            <a:ext cx="1604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C2E83-AB9A-4336-A9E9-ACFCFD6E43A1}" type="datetime1">
              <a:rPr lang="fi-FI" smtClean="0"/>
              <a:t>8.1.2025</a:t>
            </a:fld>
            <a:endParaRPr lang="fi-FI" dirty="0"/>
          </a:p>
        </p:txBody>
      </p:sp>
      <p:sp>
        <p:nvSpPr>
          <p:cNvPr id="12" name="Dian numeron paikkamerkki 17">
            <a:extLst>
              <a:ext uri="{FF2B5EF4-FFF2-40B4-BE49-F238E27FC236}">
                <a16:creationId xmlns:a16="http://schemas.microsoft.com/office/drawing/2014/main" id="{FFFF68EB-9938-40B1-8375-1D00CE3AFB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511" y="62141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68C150B-A270-48AD-9F44-8BBD5545E74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332265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D3240B-B6F9-4E3A-A256-BA49818C1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4347"/>
            <a:ext cx="10515600" cy="1021278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8F01CC0-4B41-478C-AAAA-8FA91A5745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586962" cy="3803279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A62D9A1-14C6-428E-92E4-EA50FAF637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51977" y="1825625"/>
            <a:ext cx="4892373" cy="3803279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Alatunnisteen paikkamerkki 16">
            <a:extLst>
              <a:ext uri="{FF2B5EF4-FFF2-40B4-BE49-F238E27FC236}">
                <a16:creationId xmlns:a16="http://schemas.microsoft.com/office/drawing/2014/main" id="{51473E48-B1DE-4025-9AF2-6F1077AB71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7105" y="62141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8D08226E-EC16-4B12-8672-FDC1966A9D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14164"/>
            <a:ext cx="1604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E4748-9339-4DA4-BA3A-3195E8E3DEC3}" type="datetime1">
              <a:rPr lang="fi-FI" smtClean="0"/>
              <a:t>8.1.2025</a:t>
            </a:fld>
            <a:endParaRPr lang="fi-FI" dirty="0"/>
          </a:p>
        </p:txBody>
      </p:sp>
      <p:sp>
        <p:nvSpPr>
          <p:cNvPr id="13" name="Dian numeron paikkamerkki 17">
            <a:extLst>
              <a:ext uri="{FF2B5EF4-FFF2-40B4-BE49-F238E27FC236}">
                <a16:creationId xmlns:a16="http://schemas.microsoft.com/office/drawing/2014/main" id="{EA2AEB60-CA94-48A0-8698-DEAAAA3113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511" y="62141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68C150B-A270-48AD-9F44-8BBD5545E74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158666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401A65-74AE-45A6-B5AC-BBD28DBD6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2427"/>
            <a:ext cx="10515600" cy="639722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506EB08-4543-450E-AB13-F0071267D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87017"/>
            <a:ext cx="4579867" cy="7330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6B6ABB6-F604-4E64-8EE8-C04F6F6F2F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68937"/>
            <a:ext cx="4579867" cy="3378720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73533EC-119C-48AD-9E4F-C71D620749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84731" y="1580247"/>
            <a:ext cx="4386784" cy="7330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3426C3D-3F2C-495B-8280-6CDF9B435A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84731" y="2368938"/>
            <a:ext cx="4386784" cy="3378720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Alatunnisteen paikkamerkki 16">
            <a:extLst>
              <a:ext uri="{FF2B5EF4-FFF2-40B4-BE49-F238E27FC236}">
                <a16:creationId xmlns:a16="http://schemas.microsoft.com/office/drawing/2014/main" id="{D48A4D61-B08F-43B3-B76C-DE1FE482E7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757105" y="62141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549C6FC7-909D-4F24-8394-36788A2F624F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214164"/>
            <a:ext cx="1604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05633-4DC2-4C5F-B6B6-722F2D3D5A93}" type="datetime1">
              <a:rPr lang="fi-FI" smtClean="0"/>
              <a:t>8.1.2025</a:t>
            </a:fld>
            <a:endParaRPr lang="fi-FI" dirty="0"/>
          </a:p>
        </p:txBody>
      </p:sp>
      <p:sp>
        <p:nvSpPr>
          <p:cNvPr id="15" name="Dian numeron paikkamerkki 17">
            <a:extLst>
              <a:ext uri="{FF2B5EF4-FFF2-40B4-BE49-F238E27FC236}">
                <a16:creationId xmlns:a16="http://schemas.microsoft.com/office/drawing/2014/main" id="{06ABEC02-8634-4E8C-AF0C-FA33A2667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0511" y="62141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68C150B-A270-48AD-9F44-8BBD5545E74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10691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C961E3-E57C-4F0D-A884-C25177BE0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3155"/>
            <a:ext cx="10515600" cy="1021278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Alatunnisteen paikkamerkki 16">
            <a:extLst>
              <a:ext uri="{FF2B5EF4-FFF2-40B4-BE49-F238E27FC236}">
                <a16:creationId xmlns:a16="http://schemas.microsoft.com/office/drawing/2014/main" id="{7E2E637B-D793-4FE8-85C7-75F7FF3312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7105" y="62141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A83F0144-7569-44C9-B5D2-1372C41C70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14164"/>
            <a:ext cx="1604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030F9-6953-4016-A8F4-CE25091690F6}" type="datetime1">
              <a:rPr lang="fi-FI" smtClean="0"/>
              <a:t>8.1.2025</a:t>
            </a:fld>
            <a:endParaRPr lang="fi-FI" dirty="0"/>
          </a:p>
        </p:txBody>
      </p:sp>
      <p:sp>
        <p:nvSpPr>
          <p:cNvPr id="11" name="Dian numeron paikkamerkki 17">
            <a:extLst>
              <a:ext uri="{FF2B5EF4-FFF2-40B4-BE49-F238E27FC236}">
                <a16:creationId xmlns:a16="http://schemas.microsoft.com/office/drawing/2014/main" id="{66A26C89-2720-4013-A8C3-A3E63A2DAC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511" y="62141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68C150B-A270-48AD-9F44-8BBD5545E74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6227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latunnisteen paikkamerkki 16">
            <a:extLst>
              <a:ext uri="{FF2B5EF4-FFF2-40B4-BE49-F238E27FC236}">
                <a16:creationId xmlns:a16="http://schemas.microsoft.com/office/drawing/2014/main" id="{CE3408DA-642A-4116-879F-BBC3BD4E1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7105" y="62141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8A4BDE81-45D3-4C65-AE15-B0494CEC43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14164"/>
            <a:ext cx="1604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F2F21-F262-44ED-9226-3125B6B1CE04}" type="datetime1">
              <a:rPr lang="fi-FI" smtClean="0"/>
              <a:t>8.1.2025</a:t>
            </a:fld>
            <a:endParaRPr lang="fi-FI" dirty="0"/>
          </a:p>
        </p:txBody>
      </p:sp>
      <p:sp>
        <p:nvSpPr>
          <p:cNvPr id="10" name="Dian numeron paikkamerkki 17">
            <a:extLst>
              <a:ext uri="{FF2B5EF4-FFF2-40B4-BE49-F238E27FC236}">
                <a16:creationId xmlns:a16="http://schemas.microsoft.com/office/drawing/2014/main" id="{1F0434A6-F034-46C8-A858-A2AC1ABDC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511" y="62141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68C150B-A270-48AD-9F44-8BBD5545E74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317320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BCB653-4F15-48C7-87AD-765ADAE71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11816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5403840-8493-437E-98A4-39AE5AFD0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8508" y="987032"/>
            <a:ext cx="5696169" cy="47542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F1E0E65-77B5-4EEF-929B-69B8197AB9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118162" cy="36843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1" name="Alatunnisteen paikkamerkki 16">
            <a:extLst>
              <a:ext uri="{FF2B5EF4-FFF2-40B4-BE49-F238E27FC236}">
                <a16:creationId xmlns:a16="http://schemas.microsoft.com/office/drawing/2014/main" id="{0BF03627-19D3-409C-B668-58C9EFBCFF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7105" y="62141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721D4333-3682-4F13-AA31-23019E7CB6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14164"/>
            <a:ext cx="1604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721BF-67B0-4106-96CF-B7B73B667EEA}" type="datetime1">
              <a:rPr lang="fi-FI" smtClean="0"/>
              <a:t>8.1.2025</a:t>
            </a:fld>
            <a:endParaRPr lang="fi-FI" dirty="0"/>
          </a:p>
        </p:txBody>
      </p:sp>
      <p:sp>
        <p:nvSpPr>
          <p:cNvPr id="13" name="Dian numeron paikkamerkki 17">
            <a:extLst>
              <a:ext uri="{FF2B5EF4-FFF2-40B4-BE49-F238E27FC236}">
                <a16:creationId xmlns:a16="http://schemas.microsoft.com/office/drawing/2014/main" id="{0FDC9C5A-7C05-4E64-A5C0-C3079379AC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511" y="62141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68C150B-A270-48AD-9F44-8BBD5545E74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648442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E4B637-5D72-4C9E-BB3F-D57ADF0DC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44521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BA72F6F1-1DE1-4B66-85D3-BE8059391C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99911" y="457200"/>
            <a:ext cx="5705210" cy="41615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5B5F644-630F-4ADA-A7C6-0DD3109596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445211" cy="372588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1" name="Alatunnisteen paikkamerkki 16">
            <a:extLst>
              <a:ext uri="{FF2B5EF4-FFF2-40B4-BE49-F238E27FC236}">
                <a16:creationId xmlns:a16="http://schemas.microsoft.com/office/drawing/2014/main" id="{61D895B3-4792-46AC-8B67-34915745D2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7105" y="62141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DC0B46E8-9EB7-4722-B67E-434D6BAC3B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14164"/>
            <a:ext cx="1604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91761-819E-4F60-A7B4-5E9928CAA124}" type="datetime1">
              <a:rPr lang="fi-FI" smtClean="0"/>
              <a:t>8.1.2025</a:t>
            </a:fld>
            <a:endParaRPr lang="fi-FI" dirty="0"/>
          </a:p>
        </p:txBody>
      </p:sp>
      <p:sp>
        <p:nvSpPr>
          <p:cNvPr id="13" name="Dian numeron paikkamerkki 17">
            <a:extLst>
              <a:ext uri="{FF2B5EF4-FFF2-40B4-BE49-F238E27FC236}">
                <a16:creationId xmlns:a16="http://schemas.microsoft.com/office/drawing/2014/main" id="{ADD46A91-1236-4F2C-8EE6-8F61DC3387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511" y="62141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68C150B-A270-48AD-9F44-8BBD5545E74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60176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54ECABE-1BB6-4921-B02A-E494205129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Montserrat SemiBold" panose="00000700000000000000" pitchFamily="2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D2221AA-65CA-48E0-AC47-D77E014240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Alatunnisteen paikkamerkki 16">
            <a:extLst>
              <a:ext uri="{FF2B5EF4-FFF2-40B4-BE49-F238E27FC236}">
                <a16:creationId xmlns:a16="http://schemas.microsoft.com/office/drawing/2014/main" id="{80D5A6C1-FFA7-4BD4-AED7-C48C1B60A5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141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17">
            <a:extLst>
              <a:ext uri="{FF2B5EF4-FFF2-40B4-BE49-F238E27FC236}">
                <a16:creationId xmlns:a16="http://schemas.microsoft.com/office/drawing/2014/main" id="{7F4CA0CE-5644-49BF-AC51-AAE523A47D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511" y="62141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C150B-A270-48AD-9F44-8BBD5545E748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316F3898-3BE5-4B76-A16A-E54E621E87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141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9E22B-EB94-4CB0-8C9C-AEEB3FED6D2D}" type="datetime1">
              <a:rPr lang="fi-FI" smtClean="0"/>
              <a:t>8.1.2025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43288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95B005-B709-4B06-A4FB-604665ABC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98D231A-9838-4BE5-919C-90362B3B2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1932"/>
            <a:ext cx="10515600" cy="3580412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Alatunnisteen paikkamerkki 16">
            <a:extLst>
              <a:ext uri="{FF2B5EF4-FFF2-40B4-BE49-F238E27FC236}">
                <a16:creationId xmlns:a16="http://schemas.microsoft.com/office/drawing/2014/main" id="{EB0DFF38-DDEC-4EC4-BFFB-A2070F9247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141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17">
            <a:extLst>
              <a:ext uri="{FF2B5EF4-FFF2-40B4-BE49-F238E27FC236}">
                <a16:creationId xmlns:a16="http://schemas.microsoft.com/office/drawing/2014/main" id="{1017E493-D16A-4E62-92CF-4573A4F6DB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511" y="62141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C150B-A270-48AD-9F44-8BBD5545E748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03603B39-F289-4987-A9B8-41ED4E9012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141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43DA7-FFCB-4A71-8725-9FCC7A914F92}" type="datetime1">
              <a:rPr lang="fi-FI" smtClean="0"/>
              <a:t>8.1.2025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39966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C3823E-084E-4167-99C9-E1D743760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03692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1736BC3-0722-438B-8A3D-397D197EA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85913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7" name="Alatunnisteen paikkamerkki 16">
            <a:extLst>
              <a:ext uri="{FF2B5EF4-FFF2-40B4-BE49-F238E27FC236}">
                <a16:creationId xmlns:a16="http://schemas.microsoft.com/office/drawing/2014/main" id="{5BEA0137-3F13-40B7-88D7-8534539762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141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17">
            <a:extLst>
              <a:ext uri="{FF2B5EF4-FFF2-40B4-BE49-F238E27FC236}">
                <a16:creationId xmlns:a16="http://schemas.microsoft.com/office/drawing/2014/main" id="{ED36E26B-D924-4B00-9654-CC56452B1A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511" y="62141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C150B-A270-48AD-9F44-8BBD5545E748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F426CEA4-AF64-4E7A-85F9-206A97B838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141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9F885-9709-4948-B575-756CD1C00A38}" type="datetime1">
              <a:rPr lang="fi-FI" smtClean="0"/>
              <a:t>8.1.2025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81642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D3240B-B6F9-4E3A-A256-BA49818C1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8F01CC0-4B41-478C-AAAA-8FA91A5745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03279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A62D9A1-14C6-428E-92E4-EA50FAF637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03279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Alatunnisteen paikkamerkki 16">
            <a:extLst>
              <a:ext uri="{FF2B5EF4-FFF2-40B4-BE49-F238E27FC236}">
                <a16:creationId xmlns:a16="http://schemas.microsoft.com/office/drawing/2014/main" id="{47DB3848-BEA1-485B-ACC5-D8C03C46C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141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Dian numeron paikkamerkki 17">
            <a:extLst>
              <a:ext uri="{FF2B5EF4-FFF2-40B4-BE49-F238E27FC236}">
                <a16:creationId xmlns:a16="http://schemas.microsoft.com/office/drawing/2014/main" id="{7DEBC510-A0DD-4DF3-9F07-105318DD3F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511" y="62141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C150B-A270-48AD-9F44-8BBD5545E748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A05EC4ED-A40D-43EF-BADF-604FC200E9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141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60C9D-7E15-4930-B64D-6850F62AB511}" type="datetime1">
              <a:rPr lang="fi-FI" smtClean="0"/>
              <a:t>8.1.2025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768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401A65-74AE-45A6-B5AC-BBD28DBD6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2427"/>
            <a:ext cx="10515600" cy="639722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506EB08-4543-450E-AB13-F0071267D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87017"/>
            <a:ext cx="5157787" cy="7330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6B6ABB6-F604-4E64-8EE8-C04F6F6F2F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68937"/>
            <a:ext cx="5157787" cy="3378720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73533EC-119C-48AD-9E4F-C71D620749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80247"/>
            <a:ext cx="5183188" cy="7330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3426C3D-3F2C-495B-8280-6CDF9B435A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68938"/>
            <a:ext cx="5183188" cy="3378720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Alatunnisteen paikkamerkki 16">
            <a:extLst>
              <a:ext uri="{FF2B5EF4-FFF2-40B4-BE49-F238E27FC236}">
                <a16:creationId xmlns:a16="http://schemas.microsoft.com/office/drawing/2014/main" id="{9B44FB88-74A3-41B2-980E-E9F65EA632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2141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1" name="Dian numeron paikkamerkki 17">
            <a:extLst>
              <a:ext uri="{FF2B5EF4-FFF2-40B4-BE49-F238E27FC236}">
                <a16:creationId xmlns:a16="http://schemas.microsoft.com/office/drawing/2014/main" id="{2B261C44-8D15-40A2-A06C-DC9ABA0243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00511" y="62141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C150B-A270-48AD-9F44-8BBD5545E748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A6A82520-B914-4F61-BF26-5C80E9DE29A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838200" y="62141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F6C98-400D-4A74-B9FE-20C782DD8056}" type="datetime1">
              <a:rPr lang="fi-FI" smtClean="0"/>
              <a:t>8.1.2025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02210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C961E3-E57C-4F0D-A884-C25177BE0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3155"/>
            <a:ext cx="10515600" cy="1021278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6" name="Alatunnisteen paikkamerkki 16">
            <a:extLst>
              <a:ext uri="{FF2B5EF4-FFF2-40B4-BE49-F238E27FC236}">
                <a16:creationId xmlns:a16="http://schemas.microsoft.com/office/drawing/2014/main" id="{743148BA-D74C-48DF-AC27-BBA5C487B0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141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7" name="Dian numeron paikkamerkki 17">
            <a:extLst>
              <a:ext uri="{FF2B5EF4-FFF2-40B4-BE49-F238E27FC236}">
                <a16:creationId xmlns:a16="http://schemas.microsoft.com/office/drawing/2014/main" id="{B503C049-ACD7-4F2B-8E86-2434E79B68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511" y="62141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C150B-A270-48AD-9F44-8BBD5545E748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D12693D4-785F-45BD-A93F-A9D385CE17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141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B5AB9-A6FA-455D-AB9C-A3F13B91C6DC}" type="datetime1">
              <a:rPr lang="fi-FI" smtClean="0"/>
              <a:t>8.1.2025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74620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16">
            <a:extLst>
              <a:ext uri="{FF2B5EF4-FFF2-40B4-BE49-F238E27FC236}">
                <a16:creationId xmlns:a16="http://schemas.microsoft.com/office/drawing/2014/main" id="{BE7FD30C-3576-4FA5-8962-F362BBFEE4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141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17">
            <a:extLst>
              <a:ext uri="{FF2B5EF4-FFF2-40B4-BE49-F238E27FC236}">
                <a16:creationId xmlns:a16="http://schemas.microsoft.com/office/drawing/2014/main" id="{0BF4B713-813B-4810-A7B7-F5631C4F57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511" y="62141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C150B-A270-48AD-9F44-8BBD5545E748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F066D443-A8D2-4403-9C9B-D499E1A6C5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141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7095F-83B4-43B5-A569-395ACA89DFB9}" type="datetime1">
              <a:rPr lang="fi-FI" smtClean="0"/>
              <a:t>8.1.2025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17016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7.jpg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04F3519-5DB4-4183-A9BB-FA65576BA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22" y="1557070"/>
            <a:ext cx="4751376" cy="22711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8731B8E-272D-4F76-AA20-04BCBBA055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95304" y="6308654"/>
            <a:ext cx="9453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bg1"/>
                </a:solidFill>
              </a:defRPr>
            </a:lvl1pPr>
          </a:lstStyle>
          <a:p>
            <a:fld id="{80498AB2-3216-4772-B381-54B227CBDA34}" type="datetime1">
              <a:rPr lang="fi-FI" smtClean="0"/>
              <a:t>8.1.2025</a:t>
            </a:fld>
            <a:endParaRPr lang="fi-FI" dirty="0"/>
          </a:p>
        </p:txBody>
      </p:sp>
      <p:pic>
        <p:nvPicPr>
          <p:cNvPr id="6" name="Kuva 5" descr="Kuva, joka sisältää kohteen tumma, kannettava&#10;&#10;Kuvaus luotu automaattisesti">
            <a:extLst>
              <a:ext uri="{FF2B5EF4-FFF2-40B4-BE49-F238E27FC236}">
                <a16:creationId xmlns:a16="http://schemas.microsoft.com/office/drawing/2014/main" id="{E4345FCC-888B-4C93-AECF-05BEFBF3FA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76" y="137828"/>
            <a:ext cx="3798077" cy="63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95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04F3519-5DB4-4183-A9BB-FA65576BA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22" y="1557070"/>
            <a:ext cx="4751376" cy="22711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8731B8E-272D-4F76-AA20-04BCBBA055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95304" y="6308654"/>
            <a:ext cx="9453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bg1"/>
                </a:solidFill>
              </a:defRPr>
            </a:lvl1pPr>
          </a:lstStyle>
          <a:p>
            <a:fld id="{D241E958-2FA5-44BE-98EE-2843C50AE214}" type="datetime1">
              <a:rPr lang="fi-FI" smtClean="0"/>
              <a:t>8.1.2025</a:t>
            </a:fld>
            <a:endParaRPr lang="fi-FI" dirty="0"/>
          </a:p>
        </p:txBody>
      </p:sp>
      <p:pic>
        <p:nvPicPr>
          <p:cNvPr id="6" name="Kuva 5" descr="Kuva, joka sisältää kohteen tumma, kannettava&#10;&#10;Kuvaus luotu automaattisesti">
            <a:extLst>
              <a:ext uri="{FF2B5EF4-FFF2-40B4-BE49-F238E27FC236}">
                <a16:creationId xmlns:a16="http://schemas.microsoft.com/office/drawing/2014/main" id="{E4345FCC-888B-4C93-AECF-05BEFBF3FA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76" y="137828"/>
            <a:ext cx="3798077" cy="63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0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5AA26EF-E9A4-4C20-A432-C2B48A0F4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7527"/>
            <a:ext cx="10515600" cy="10212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818AC96-F22C-4B18-9D1A-B5793A07A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01932"/>
            <a:ext cx="10515600" cy="3027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7" name="Alatunnisteen paikkamerkki 16">
            <a:extLst>
              <a:ext uri="{FF2B5EF4-FFF2-40B4-BE49-F238E27FC236}">
                <a16:creationId xmlns:a16="http://schemas.microsoft.com/office/drawing/2014/main" id="{41655675-A1B8-451A-9135-F249807EED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141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C061E8C8-75F8-491F-AABC-BB9900A491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511" y="62141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C150B-A270-48AD-9F44-8BBD5545E748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5E017B9-3914-4197-9AB2-53D1ACFC53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141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F072B-C63F-492D-8BE1-E587E91E7F90}" type="datetime1">
              <a:rPr lang="fi-FI" smtClean="0"/>
              <a:t>8.1.2025</a:t>
            </a:fld>
            <a:endParaRPr lang="fi-FI" dirty="0"/>
          </a:p>
        </p:txBody>
      </p:sp>
      <p:pic>
        <p:nvPicPr>
          <p:cNvPr id="8" name="Kuva 7" descr="Kuva, joka sisältää kohteen tumma, kannettava&#10;&#10;Kuvaus luotu automaattisesti">
            <a:extLst>
              <a:ext uri="{FF2B5EF4-FFF2-40B4-BE49-F238E27FC236}">
                <a16:creationId xmlns:a16="http://schemas.microsoft.com/office/drawing/2014/main" id="{39E79BB6-2E88-4309-8E34-D8760190DB6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511" y="5774962"/>
            <a:ext cx="2372200" cy="39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836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 SemiBold" panose="000007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5AA26EF-E9A4-4C20-A432-C2B48A0F4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7527"/>
            <a:ext cx="10515600" cy="10212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818AC96-F22C-4B18-9D1A-B5793A07A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01932"/>
            <a:ext cx="10515600" cy="3027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C061E8C8-75F8-491F-AABC-BB9900A491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511" y="62141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C150B-A270-48AD-9F44-8BBD5545E748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5E017B9-3914-4197-9AB2-53D1ACFC53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141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EB9FB-7EA8-4F7A-9C0B-6A0DE823776B}" type="datetime1">
              <a:rPr lang="fi-FI" smtClean="0"/>
              <a:t>8.1.2025</a:t>
            </a:fld>
            <a:endParaRPr lang="fi-FI" dirty="0"/>
          </a:p>
        </p:txBody>
      </p:sp>
      <p:pic>
        <p:nvPicPr>
          <p:cNvPr id="8" name="Kuva 7" descr="Kuva, joka sisältää kohteen tumma, kannettava&#10;&#10;Kuvaus luotu automaattisesti">
            <a:extLst>
              <a:ext uri="{FF2B5EF4-FFF2-40B4-BE49-F238E27FC236}">
                <a16:creationId xmlns:a16="http://schemas.microsoft.com/office/drawing/2014/main" id="{39E79BB6-2E88-4309-8E34-D8760190DB6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511" y="5713514"/>
            <a:ext cx="2372200" cy="397937"/>
          </a:xfrm>
          <a:prstGeom prst="rect">
            <a:avLst/>
          </a:prstGeom>
        </p:spPr>
      </p:pic>
      <p:sp>
        <p:nvSpPr>
          <p:cNvPr id="9" name="Alatunnisteen paikkamerkki 16">
            <a:extLst>
              <a:ext uri="{FF2B5EF4-FFF2-40B4-BE49-F238E27FC236}">
                <a16:creationId xmlns:a16="http://schemas.microsoft.com/office/drawing/2014/main" id="{3DA2A94D-C273-4D2D-9BAC-E445AA8DA0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57299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08919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 SemiBold" panose="000007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5AA26EF-E9A4-4C20-A432-C2B48A0F4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7527"/>
            <a:ext cx="10515600" cy="10212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818AC96-F22C-4B18-9D1A-B5793A07A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01932"/>
            <a:ext cx="10515600" cy="3027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7" name="Alatunnisteen paikkamerkki 16">
            <a:extLst>
              <a:ext uri="{FF2B5EF4-FFF2-40B4-BE49-F238E27FC236}">
                <a16:creationId xmlns:a16="http://schemas.microsoft.com/office/drawing/2014/main" id="{41655675-A1B8-451A-9135-F249807EED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7105" y="62141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C061E8C8-75F8-491F-AABC-BB9900A491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511" y="62141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68C150B-A270-48AD-9F44-8BBD5545E74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5E017B9-3914-4197-9AB2-53D1ACFC53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14164"/>
            <a:ext cx="1604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4728C-3BC3-44AA-A8A3-842EF6F2EC75}" type="datetime1">
              <a:rPr lang="fi-FI" smtClean="0"/>
              <a:t>8.1.2025</a:t>
            </a:fld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39E79BB6-2E88-4309-8E34-D8760190DB6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511" y="5775259"/>
            <a:ext cx="2372200" cy="39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223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 SemiBold" panose="000007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7157E-7F6F-461E-A721-1FFBAEE87569}" type="datetime1">
              <a:rPr lang="fi-FI" smtClean="0"/>
              <a:t>8.1.2025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b="1" dirty="0"/>
              <a:t>Rantasalmi </a:t>
            </a:r>
            <a:r>
              <a:rPr lang="fi-FI" b="1" dirty="0" err="1"/>
              <a:t>High</a:t>
            </a:r>
            <a:r>
              <a:rPr lang="fi-FI" b="1" dirty="0"/>
              <a:t> School 2024</a:t>
            </a:r>
          </a:p>
        </p:txBody>
      </p:sp>
    </p:spTree>
    <p:extLst>
      <p:ext uri="{BB962C8B-B14F-4D97-AF65-F5344CB8AC3E}">
        <p14:creationId xmlns:p14="http://schemas.microsoft.com/office/powerpoint/2010/main" val="1222250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279814E-825D-4176-BCAE-2EA9B21FE3A7}" type="datetime1">
              <a:rPr lang="fi-FI" smtClean="0"/>
              <a:t>8.1.2025</a:t>
            </a:fld>
            <a:endParaRPr lang="fi-FI" dirty="0"/>
          </a:p>
        </p:txBody>
      </p:sp>
      <p:pic>
        <p:nvPicPr>
          <p:cNvPr id="2052" name="Picture 4" descr="Kuvan kuvausta ei ole saatavill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11" y="0"/>
            <a:ext cx="10575178" cy="704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049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3069F07-C6F2-4BAB-83C3-BE98F87C217B}" type="datetime1">
              <a:rPr lang="fi-FI" smtClean="0"/>
              <a:t>8.1.2025</a:t>
            </a:fld>
            <a:endParaRPr lang="fi-FI" dirty="0"/>
          </a:p>
        </p:txBody>
      </p:sp>
      <p:pic>
        <p:nvPicPr>
          <p:cNvPr id="18434" name="Picture 2" descr="Kuvan kuvausta ei ole saatavill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883" y="411639"/>
            <a:ext cx="8420582" cy="631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127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7B4E6B4-4E44-4AC0-B8DA-3DFCB8F90EF8}" type="datetime1">
              <a:rPr lang="fi-FI" smtClean="0"/>
              <a:t>8.1.2025</a:t>
            </a:fld>
            <a:endParaRPr lang="fi-FI" dirty="0"/>
          </a:p>
        </p:txBody>
      </p:sp>
      <p:pic>
        <p:nvPicPr>
          <p:cNvPr id="20482" name="Picture 2" descr="Kuvan kuvausta ei ole saatavill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235" y="898571"/>
            <a:ext cx="7945904" cy="595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101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ACCF1BA-A088-4D40-AC4E-F7AFC66A3ED3}" type="datetime1">
              <a:rPr lang="fi-FI" smtClean="0"/>
              <a:t>8.1.2025</a:t>
            </a:fld>
            <a:endParaRPr lang="fi-FI" dirty="0"/>
          </a:p>
        </p:txBody>
      </p:sp>
      <p:pic>
        <p:nvPicPr>
          <p:cNvPr id="9218" name="Picture 2" descr="Kuvan kuvausta ei ole saatavill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163" y="26810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765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B8095FF-1176-4BFB-9CD7-0E2751BECFFF}" type="datetime1">
              <a:rPr lang="fi-FI" smtClean="0"/>
              <a:t>8.1.2025</a:t>
            </a:fld>
            <a:endParaRPr lang="fi-FI" dirty="0"/>
          </a:p>
        </p:txBody>
      </p:sp>
      <p:pic>
        <p:nvPicPr>
          <p:cNvPr id="21506" name="Picture 2" descr="Kuvan kuvausta ei ole saatavill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248665"/>
            <a:ext cx="11509375" cy="647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290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A72A34-22AE-41CA-A65E-A63415627AA2}" type="datetime1">
              <a:rPr lang="fi-FI" smtClean="0"/>
              <a:t>8.1.2025</a:t>
            </a:fld>
            <a:endParaRPr lang="fi-FI" dirty="0"/>
          </a:p>
        </p:txBody>
      </p:sp>
      <p:pic>
        <p:nvPicPr>
          <p:cNvPr id="14338" name="Picture 2" descr="Kuvassa voi olla 10 henkilöä, seisovat ihmiset ja sisäti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787" y="0"/>
            <a:ext cx="5788025" cy="771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639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FF7945B-3D68-4962-ACB0-861A6D601DF9}" type="datetime1">
              <a:rPr lang="fi-FI" smtClean="0"/>
              <a:t>8.1.2025</a:t>
            </a:fld>
            <a:endParaRPr lang="fi-FI" dirty="0"/>
          </a:p>
        </p:txBody>
      </p:sp>
      <p:pic>
        <p:nvPicPr>
          <p:cNvPr id="15364" name="Picture 4" descr="Kuvassa voi olla 4 henkilöä, istuvat ihmiset ja sisäti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469" y="69840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017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2D17542-0C68-4798-ABDC-38D4F8216F2A}" type="datetime1">
              <a:rPr lang="fi-FI" smtClean="0"/>
              <a:t>8.1.2025</a:t>
            </a:fld>
            <a:endParaRPr lang="fi-FI" dirty="0"/>
          </a:p>
        </p:txBody>
      </p:sp>
      <p:pic>
        <p:nvPicPr>
          <p:cNvPr id="16386" name="Picture 2" descr="Kuvassa voi olla ainakin yksi henkilö, seisovat ihmiset ja lum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786" y="356534"/>
            <a:ext cx="6562725" cy="663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894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0A9EFEF-1B74-4CE3-9F62-066872368D92}" type="datetime1">
              <a:rPr lang="fi-FI" smtClean="0"/>
              <a:t>8.1.2025</a:t>
            </a:fld>
            <a:endParaRPr lang="fi-FI" dirty="0"/>
          </a:p>
        </p:txBody>
      </p:sp>
      <p:pic>
        <p:nvPicPr>
          <p:cNvPr id="17414" name="Picture 6" descr="Kuvan kuvausta ei ole saatavill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715" y="39360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802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76FFBCC-34A0-4AC3-BEB5-A0B97D5AA6A7}" type="datetime1">
              <a:rPr lang="fi-FI" smtClean="0"/>
              <a:t>8.1.2025</a:t>
            </a:fld>
            <a:endParaRPr lang="fi-FI" dirty="0"/>
          </a:p>
        </p:txBody>
      </p:sp>
      <p:pic>
        <p:nvPicPr>
          <p:cNvPr id="22530" name="Picture 2" descr="Kuvan kuvausta ei ole saatavill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583" y="415304"/>
            <a:ext cx="9820833" cy="552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966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Rantasalmi – ”</a:t>
            </a:r>
            <a:r>
              <a:rPr lang="fi-FI" dirty="0" err="1"/>
              <a:t>small</a:t>
            </a:r>
            <a:r>
              <a:rPr lang="fi-FI" dirty="0"/>
              <a:t> </a:t>
            </a:r>
            <a:r>
              <a:rPr lang="fi-FI" dirty="0" err="1"/>
              <a:t>village</a:t>
            </a:r>
            <a:r>
              <a:rPr lang="fi-FI" dirty="0"/>
              <a:t>, </a:t>
            </a:r>
            <a:r>
              <a:rPr lang="fi-FI" dirty="0" err="1"/>
              <a:t>big</a:t>
            </a:r>
            <a:r>
              <a:rPr lang="fi-FI" dirty="0"/>
              <a:t> </a:t>
            </a:r>
            <a:r>
              <a:rPr lang="fi-FI" dirty="0" err="1"/>
              <a:t>heart</a:t>
            </a:r>
            <a:r>
              <a:rPr lang="fi-FI" dirty="0"/>
              <a:t>”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/>
          </a:p>
          <a:p>
            <a:r>
              <a:rPr lang="fi-FI" dirty="0"/>
              <a:t>Small and </a:t>
            </a:r>
            <a:r>
              <a:rPr lang="fi-FI" dirty="0" err="1"/>
              <a:t>beautiful</a:t>
            </a:r>
            <a:r>
              <a:rPr lang="fi-FI" dirty="0"/>
              <a:t> </a:t>
            </a:r>
            <a:r>
              <a:rPr lang="fi-FI" dirty="0" err="1"/>
              <a:t>village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lake Saimaa</a:t>
            </a:r>
          </a:p>
          <a:p>
            <a:r>
              <a:rPr lang="fi-FI" dirty="0"/>
              <a:t>3350 </a:t>
            </a:r>
            <a:r>
              <a:rPr lang="fi-FI" dirty="0" err="1"/>
              <a:t>inhabitants</a:t>
            </a:r>
            <a:endParaRPr lang="fi-FI" dirty="0"/>
          </a:p>
          <a:p>
            <a:r>
              <a:rPr lang="fi-FI" dirty="0"/>
              <a:t>Savonlinna and Varkaus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nearest</a:t>
            </a:r>
            <a:r>
              <a:rPr lang="fi-FI" dirty="0"/>
              <a:t> </a:t>
            </a:r>
            <a:r>
              <a:rPr lang="fi-FI" dirty="0" err="1"/>
              <a:t>cities</a:t>
            </a:r>
            <a:r>
              <a:rPr lang="fi-FI" dirty="0"/>
              <a:t> (42km)</a:t>
            </a:r>
          </a:p>
          <a:p>
            <a:r>
              <a:rPr lang="fi-FI" dirty="0"/>
              <a:t>321km </a:t>
            </a:r>
            <a:r>
              <a:rPr lang="fi-FI" dirty="0" err="1"/>
              <a:t>from</a:t>
            </a:r>
            <a:r>
              <a:rPr lang="fi-FI" dirty="0"/>
              <a:t> Helsinki (</a:t>
            </a:r>
            <a:r>
              <a:rPr lang="fi-FI" dirty="0" err="1"/>
              <a:t>bus</a:t>
            </a:r>
            <a:r>
              <a:rPr lang="fi-FI" dirty="0"/>
              <a:t>/</a:t>
            </a:r>
            <a:r>
              <a:rPr lang="fi-FI" dirty="0" err="1"/>
              <a:t>train</a:t>
            </a:r>
            <a:r>
              <a:rPr lang="fi-FI" dirty="0"/>
              <a:t> to Savonlinna)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2ED7AD2-E42A-41E1-916F-916A44C6792A}" type="datetime1">
              <a:rPr lang="fi-FI" smtClean="0"/>
              <a:t>8.1.2025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868615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subjects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At </a:t>
            </a:r>
            <a:r>
              <a:rPr lang="fi-FI" dirty="0" err="1"/>
              <a:t>every</a:t>
            </a:r>
            <a:r>
              <a:rPr lang="fi-FI" dirty="0"/>
              <a:t> </a:t>
            </a:r>
            <a:r>
              <a:rPr lang="fi-FI" dirty="0" err="1"/>
              <a:t>high</a:t>
            </a:r>
            <a:r>
              <a:rPr lang="fi-FI" dirty="0"/>
              <a:t> </a:t>
            </a:r>
            <a:r>
              <a:rPr lang="fi-FI" dirty="0" err="1"/>
              <a:t>school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must</a:t>
            </a:r>
            <a:r>
              <a:rPr lang="fi-FI" dirty="0"/>
              <a:t> </a:t>
            </a:r>
            <a:r>
              <a:rPr lang="fi-FI" dirty="0" err="1"/>
              <a:t>study</a:t>
            </a:r>
            <a:r>
              <a:rPr lang="fi-FI" dirty="0"/>
              <a:t>: </a:t>
            </a:r>
            <a:r>
              <a:rPr lang="fi-FI" dirty="0" err="1"/>
              <a:t>Finnish</a:t>
            </a:r>
            <a:r>
              <a:rPr lang="fi-FI" dirty="0"/>
              <a:t>, English, </a:t>
            </a:r>
            <a:r>
              <a:rPr lang="fi-FI" dirty="0" err="1"/>
              <a:t>mathematics</a:t>
            </a:r>
            <a:r>
              <a:rPr lang="fi-FI" dirty="0"/>
              <a:t>, </a:t>
            </a:r>
            <a:r>
              <a:rPr lang="fi-FI" dirty="0" err="1"/>
              <a:t>physics</a:t>
            </a:r>
            <a:r>
              <a:rPr lang="fi-FI" dirty="0"/>
              <a:t>, </a:t>
            </a:r>
            <a:r>
              <a:rPr lang="fi-FI" dirty="0" err="1"/>
              <a:t>chemistry</a:t>
            </a:r>
            <a:r>
              <a:rPr lang="fi-FI" dirty="0"/>
              <a:t>, </a:t>
            </a:r>
            <a:r>
              <a:rPr lang="fi-FI" dirty="0" err="1"/>
              <a:t>biology</a:t>
            </a:r>
            <a:r>
              <a:rPr lang="fi-FI" dirty="0"/>
              <a:t>, </a:t>
            </a:r>
            <a:r>
              <a:rPr lang="fi-FI" dirty="0" err="1"/>
              <a:t>geography</a:t>
            </a:r>
            <a:r>
              <a:rPr lang="fi-FI" dirty="0"/>
              <a:t>, </a:t>
            </a:r>
            <a:r>
              <a:rPr lang="fi-FI" dirty="0" err="1"/>
              <a:t>history</a:t>
            </a:r>
            <a:r>
              <a:rPr lang="fi-FI" dirty="0"/>
              <a:t>, </a:t>
            </a:r>
            <a:r>
              <a:rPr lang="fi-FI" dirty="0" err="1"/>
              <a:t>psychology</a:t>
            </a:r>
            <a:r>
              <a:rPr lang="fi-FI" dirty="0"/>
              <a:t>, </a:t>
            </a:r>
            <a:r>
              <a:rPr lang="fi-FI" dirty="0" err="1"/>
              <a:t>philosophy</a:t>
            </a:r>
            <a:r>
              <a:rPr lang="fi-FI" dirty="0"/>
              <a:t>, </a:t>
            </a:r>
            <a:r>
              <a:rPr lang="fi-FI" dirty="0" err="1"/>
              <a:t>social</a:t>
            </a:r>
            <a:r>
              <a:rPr lang="fi-FI" dirty="0"/>
              <a:t> </a:t>
            </a:r>
            <a:r>
              <a:rPr lang="fi-FI" dirty="0" err="1"/>
              <a:t>studies</a:t>
            </a:r>
            <a:r>
              <a:rPr lang="fi-FI" dirty="0"/>
              <a:t>, </a:t>
            </a:r>
            <a:r>
              <a:rPr lang="fi-FI" dirty="0" err="1"/>
              <a:t>religion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ethics</a:t>
            </a:r>
            <a:r>
              <a:rPr lang="fi-FI" dirty="0"/>
              <a:t>, </a:t>
            </a:r>
            <a:r>
              <a:rPr lang="fi-FI" dirty="0" err="1"/>
              <a:t>health</a:t>
            </a:r>
            <a:r>
              <a:rPr lang="fi-FI" dirty="0"/>
              <a:t> </a:t>
            </a:r>
            <a:r>
              <a:rPr lang="fi-FI" dirty="0" err="1"/>
              <a:t>education</a:t>
            </a:r>
            <a:r>
              <a:rPr lang="fi-FI" dirty="0"/>
              <a:t>, </a:t>
            </a:r>
            <a:r>
              <a:rPr lang="fi-FI" dirty="0" err="1"/>
              <a:t>visual</a:t>
            </a:r>
            <a:r>
              <a:rPr lang="fi-FI" dirty="0"/>
              <a:t> </a:t>
            </a:r>
            <a:r>
              <a:rPr lang="fi-FI" dirty="0" err="1"/>
              <a:t>arts</a:t>
            </a:r>
            <a:r>
              <a:rPr lang="fi-FI" dirty="0"/>
              <a:t>, music, </a:t>
            </a:r>
            <a:r>
              <a:rPr lang="fi-FI" dirty="0" err="1"/>
              <a:t>physical</a:t>
            </a:r>
            <a:r>
              <a:rPr lang="fi-FI" dirty="0"/>
              <a:t> </a:t>
            </a:r>
            <a:r>
              <a:rPr lang="fi-FI" dirty="0" err="1"/>
              <a:t>education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At </a:t>
            </a:r>
            <a:r>
              <a:rPr lang="fi-FI" dirty="0" err="1"/>
              <a:t>our</a:t>
            </a:r>
            <a:r>
              <a:rPr lang="fi-FI" dirty="0"/>
              <a:t> </a:t>
            </a:r>
            <a:r>
              <a:rPr lang="fi-FI" dirty="0" err="1"/>
              <a:t>school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may</a:t>
            </a:r>
            <a:r>
              <a:rPr lang="fi-FI" dirty="0"/>
              <a:t> </a:t>
            </a:r>
            <a:r>
              <a:rPr lang="fi-FI" dirty="0" err="1"/>
              <a:t>choose</a:t>
            </a:r>
            <a:r>
              <a:rPr lang="fi-FI" dirty="0"/>
              <a:t> extra </a:t>
            </a:r>
            <a:r>
              <a:rPr lang="fi-FI" dirty="0" err="1"/>
              <a:t>subjects</a:t>
            </a:r>
            <a:r>
              <a:rPr lang="fi-FI" dirty="0"/>
              <a:t>: music </a:t>
            </a:r>
            <a:r>
              <a:rPr lang="fi-FI" dirty="0" err="1"/>
              <a:t>theater</a:t>
            </a:r>
            <a:r>
              <a:rPr lang="fi-FI" dirty="0"/>
              <a:t>, studio </a:t>
            </a:r>
            <a:r>
              <a:rPr lang="fi-FI" dirty="0" err="1"/>
              <a:t>technique</a:t>
            </a:r>
            <a:endParaRPr lang="fi-FI" dirty="0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4A42ECF-3648-41EA-B253-E0D338BB6C65}" type="datetime1">
              <a:rPr lang="fi-FI" smtClean="0"/>
              <a:t>8.1.2025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530446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Student</a:t>
            </a:r>
            <a:r>
              <a:rPr lang="fi-FI" dirty="0"/>
              <a:t> </a:t>
            </a:r>
            <a:r>
              <a:rPr lang="fi-FI" dirty="0" err="1"/>
              <a:t>support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Remedial</a:t>
            </a:r>
            <a:r>
              <a:rPr lang="fi-FI" dirty="0"/>
              <a:t> </a:t>
            </a:r>
            <a:r>
              <a:rPr lang="fi-FI" dirty="0" err="1"/>
              <a:t>instruction</a:t>
            </a:r>
            <a:r>
              <a:rPr lang="fi-FI" dirty="0"/>
              <a:t> is </a:t>
            </a:r>
            <a:r>
              <a:rPr lang="fi-FI" dirty="0" err="1"/>
              <a:t>available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r>
              <a:rPr lang="fi-FI" dirty="0" err="1"/>
              <a:t>Study</a:t>
            </a:r>
            <a:r>
              <a:rPr lang="fi-FI" dirty="0"/>
              <a:t> </a:t>
            </a:r>
            <a:r>
              <a:rPr lang="fi-FI" dirty="0" err="1"/>
              <a:t>counselor</a:t>
            </a:r>
            <a:r>
              <a:rPr lang="fi-FI" dirty="0"/>
              <a:t>, </a:t>
            </a:r>
            <a:r>
              <a:rPr lang="fi-FI" dirty="0" err="1"/>
              <a:t>school</a:t>
            </a:r>
            <a:r>
              <a:rPr lang="fi-FI" dirty="0"/>
              <a:t> </a:t>
            </a:r>
            <a:r>
              <a:rPr lang="fi-FI" dirty="0" err="1"/>
              <a:t>social</a:t>
            </a:r>
            <a:r>
              <a:rPr lang="fi-FI" dirty="0"/>
              <a:t> </a:t>
            </a:r>
            <a:r>
              <a:rPr lang="fi-FI" dirty="0" err="1"/>
              <a:t>worker</a:t>
            </a:r>
            <a:r>
              <a:rPr lang="fi-FI" dirty="0"/>
              <a:t> and </a:t>
            </a:r>
            <a:r>
              <a:rPr lang="fi-FI" dirty="0" err="1"/>
              <a:t>school</a:t>
            </a:r>
            <a:r>
              <a:rPr lang="fi-FI" dirty="0"/>
              <a:t> </a:t>
            </a:r>
            <a:r>
              <a:rPr lang="fi-FI" dirty="0" err="1"/>
              <a:t>nurse</a:t>
            </a:r>
            <a:r>
              <a:rPr lang="fi-FI" dirty="0"/>
              <a:t> </a:t>
            </a:r>
            <a:r>
              <a:rPr lang="fi-FI" dirty="0" err="1"/>
              <a:t>work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high</a:t>
            </a:r>
            <a:r>
              <a:rPr lang="fi-FI" dirty="0"/>
              <a:t> </a:t>
            </a:r>
            <a:r>
              <a:rPr lang="fi-FI" dirty="0" err="1"/>
              <a:t>school</a:t>
            </a:r>
            <a:r>
              <a:rPr lang="fi-FI" dirty="0"/>
              <a:t> </a:t>
            </a:r>
            <a:r>
              <a:rPr lang="fi-FI" dirty="0" err="1"/>
              <a:t>building</a:t>
            </a:r>
            <a:endParaRPr lang="fi-FI" dirty="0"/>
          </a:p>
          <a:p>
            <a:endParaRPr lang="fi-FI" dirty="0"/>
          </a:p>
          <a:p>
            <a:r>
              <a:rPr lang="fi-FI" dirty="0"/>
              <a:t>School </a:t>
            </a:r>
            <a:r>
              <a:rPr lang="fi-FI" dirty="0" err="1"/>
              <a:t>psychologist</a:t>
            </a:r>
            <a:r>
              <a:rPr lang="fi-FI" dirty="0"/>
              <a:t> is </a:t>
            </a:r>
            <a:r>
              <a:rPr lang="fi-FI" dirty="0" err="1"/>
              <a:t>available</a:t>
            </a:r>
            <a:endParaRPr lang="fi-FI" dirty="0"/>
          </a:p>
          <a:p>
            <a:endParaRPr lang="fi-FI" dirty="0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48272CC-F289-4AFB-AB6A-D85BB9E2C85E}" type="datetime1">
              <a:rPr lang="fi-FI" smtClean="0"/>
              <a:t>8.1.2025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165501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After</a:t>
            </a:r>
            <a:r>
              <a:rPr lang="fi-FI" dirty="0"/>
              <a:t> </a:t>
            </a:r>
            <a:r>
              <a:rPr lang="fi-FI" dirty="0" err="1"/>
              <a:t>high</a:t>
            </a:r>
            <a:r>
              <a:rPr lang="fi-FI" dirty="0"/>
              <a:t> </a:t>
            </a:r>
            <a:r>
              <a:rPr lang="fi-FI" dirty="0" err="1"/>
              <a:t>school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ANY </a:t>
            </a:r>
            <a:r>
              <a:rPr lang="fi-FI" dirty="0" err="1"/>
              <a:t>university</a:t>
            </a:r>
            <a:r>
              <a:rPr lang="fi-FI" dirty="0"/>
              <a:t> is </a:t>
            </a:r>
            <a:r>
              <a:rPr lang="fi-FI" dirty="0" err="1"/>
              <a:t>possible</a:t>
            </a:r>
            <a:r>
              <a:rPr lang="fi-FI" dirty="0"/>
              <a:t> to </a:t>
            </a:r>
            <a:r>
              <a:rPr lang="fi-FI" dirty="0" err="1"/>
              <a:t>apply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r>
              <a:rPr lang="fi-FI" dirty="0" err="1"/>
              <a:t>Our</a:t>
            </a:r>
            <a:r>
              <a:rPr lang="fi-FI" dirty="0"/>
              <a:t> </a:t>
            </a:r>
            <a:r>
              <a:rPr lang="fi-FI" dirty="0" err="1"/>
              <a:t>graduates</a:t>
            </a:r>
            <a:r>
              <a:rPr lang="fi-FI" dirty="0"/>
              <a:t> </a:t>
            </a:r>
            <a:r>
              <a:rPr lang="fi-FI" dirty="0" err="1"/>
              <a:t>study</a:t>
            </a:r>
            <a:r>
              <a:rPr lang="fi-FI" dirty="0"/>
              <a:t> </a:t>
            </a:r>
            <a:r>
              <a:rPr lang="fi-FI" dirty="0" err="1"/>
              <a:t>e.g</a:t>
            </a:r>
            <a:r>
              <a:rPr lang="fi-FI" dirty="0"/>
              <a:t>. in Helsinki, Jyväskylä, Oulu, Tampere, Kuopio, Joensuu and Lappeenranta </a:t>
            </a:r>
          </a:p>
          <a:p>
            <a:r>
              <a:rPr lang="fi-FI" dirty="0" err="1"/>
              <a:t>economic</a:t>
            </a:r>
            <a:r>
              <a:rPr lang="fi-FI" dirty="0"/>
              <a:t> science, </a:t>
            </a:r>
            <a:r>
              <a:rPr lang="fi-FI" dirty="0" err="1"/>
              <a:t>politics</a:t>
            </a:r>
            <a:r>
              <a:rPr lang="fi-FI" dirty="0"/>
              <a:t>, bioscience, engineering, </a:t>
            </a:r>
            <a:r>
              <a:rPr lang="fi-FI" dirty="0" err="1"/>
              <a:t>medicine</a:t>
            </a:r>
            <a:r>
              <a:rPr lang="fi-FI" dirty="0"/>
              <a:t>, </a:t>
            </a:r>
            <a:r>
              <a:rPr lang="fi-FI" dirty="0" err="1"/>
              <a:t>pharmacology</a:t>
            </a:r>
            <a:r>
              <a:rPr lang="fi-FI" dirty="0"/>
              <a:t>, </a:t>
            </a:r>
            <a:r>
              <a:rPr lang="fi-FI" dirty="0" err="1"/>
              <a:t>first</a:t>
            </a:r>
            <a:r>
              <a:rPr lang="fi-FI" dirty="0"/>
              <a:t> </a:t>
            </a:r>
            <a:r>
              <a:rPr lang="fi-FI" dirty="0" err="1"/>
              <a:t>aid</a:t>
            </a:r>
            <a:r>
              <a:rPr lang="fi-FI" dirty="0"/>
              <a:t>, </a:t>
            </a:r>
            <a:r>
              <a:rPr lang="fi-FI" dirty="0" err="1"/>
              <a:t>foreign</a:t>
            </a:r>
            <a:r>
              <a:rPr lang="fi-FI" dirty="0"/>
              <a:t> </a:t>
            </a:r>
            <a:r>
              <a:rPr lang="fi-FI" dirty="0" err="1"/>
              <a:t>languages</a:t>
            </a:r>
            <a:r>
              <a:rPr lang="fi-FI" dirty="0"/>
              <a:t>, </a:t>
            </a:r>
            <a:r>
              <a:rPr lang="fi-FI" dirty="0" err="1"/>
              <a:t>geography</a:t>
            </a:r>
            <a:r>
              <a:rPr lang="fi-FI" dirty="0"/>
              <a:t>, </a:t>
            </a:r>
            <a:r>
              <a:rPr lang="fi-FI" dirty="0" err="1"/>
              <a:t>forestry</a:t>
            </a:r>
            <a:r>
              <a:rPr lang="fi-FI" dirty="0"/>
              <a:t>, music, music </a:t>
            </a:r>
            <a:r>
              <a:rPr lang="fi-FI" dirty="0" err="1"/>
              <a:t>theatre</a:t>
            </a:r>
            <a:r>
              <a:rPr lang="fi-FI" dirty="0"/>
              <a:t> etc.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057D0B6-1B83-4AFE-A64E-328F315CFDC6}" type="datetime1">
              <a:rPr lang="fi-FI" smtClean="0"/>
              <a:t>8.1.2025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477952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Accommodation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err="1"/>
              <a:t>Student</a:t>
            </a:r>
            <a:r>
              <a:rPr lang="fi-FI" dirty="0"/>
              <a:t> </a:t>
            </a:r>
            <a:r>
              <a:rPr lang="fi-FI" dirty="0" err="1"/>
              <a:t>rooms</a:t>
            </a:r>
            <a:r>
              <a:rPr lang="fi-FI"/>
              <a:t> </a:t>
            </a:r>
          </a:p>
          <a:p>
            <a:r>
              <a:rPr lang="fi-FI"/>
              <a:t>3-7 </a:t>
            </a:r>
            <a:r>
              <a:rPr lang="fi-FI" dirty="0" err="1"/>
              <a:t>rooms</a:t>
            </a:r>
            <a:r>
              <a:rPr lang="fi-FI" dirty="0"/>
              <a:t> per </a:t>
            </a:r>
            <a:r>
              <a:rPr lang="fi-FI" dirty="0" err="1"/>
              <a:t>apartment</a:t>
            </a:r>
            <a:r>
              <a:rPr lang="fi-FI" dirty="0"/>
              <a:t> + </a:t>
            </a:r>
            <a:r>
              <a:rPr lang="fi-FI" dirty="0" err="1"/>
              <a:t>kitchen</a:t>
            </a:r>
            <a:r>
              <a:rPr lang="fi-FI" dirty="0"/>
              <a:t>, </a:t>
            </a:r>
            <a:r>
              <a:rPr lang="fi-FI" dirty="0" err="1"/>
              <a:t>bath</a:t>
            </a:r>
            <a:r>
              <a:rPr lang="fi-FI" dirty="0"/>
              <a:t> </a:t>
            </a:r>
            <a:r>
              <a:rPr lang="fi-FI" dirty="0" err="1"/>
              <a:t>room</a:t>
            </a:r>
            <a:r>
              <a:rPr lang="fi-FI" dirty="0"/>
              <a:t>, (sauna) </a:t>
            </a:r>
            <a:r>
              <a:rPr lang="fi-FI" dirty="0" err="1"/>
              <a:t>together</a:t>
            </a:r>
            <a:r>
              <a:rPr lang="fi-FI" dirty="0"/>
              <a:t>, </a:t>
            </a:r>
            <a:r>
              <a:rPr lang="fi-FI" dirty="0" err="1"/>
              <a:t>two</a:t>
            </a:r>
            <a:r>
              <a:rPr lang="fi-FI" dirty="0"/>
              <a:t> </a:t>
            </a:r>
            <a:r>
              <a:rPr lang="fi-FI" dirty="0" err="1"/>
              <a:t>students</a:t>
            </a:r>
            <a:r>
              <a:rPr lang="fi-FI" dirty="0"/>
              <a:t> per </a:t>
            </a:r>
            <a:r>
              <a:rPr lang="fi-FI" dirty="0" err="1"/>
              <a:t>room</a:t>
            </a:r>
            <a:endParaRPr lang="fi-FI" dirty="0"/>
          </a:p>
          <a:p>
            <a:r>
              <a:rPr lang="fi-FI" dirty="0" err="1"/>
              <a:t>Very</a:t>
            </a:r>
            <a:r>
              <a:rPr lang="fi-FI" dirty="0"/>
              <a:t> </a:t>
            </a:r>
            <a:r>
              <a:rPr lang="fi-FI" dirty="0" err="1"/>
              <a:t>near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school</a:t>
            </a:r>
            <a:r>
              <a:rPr lang="fi-FI" dirty="0"/>
              <a:t> and </a:t>
            </a:r>
            <a:r>
              <a:rPr lang="fi-FI" dirty="0" err="1"/>
              <a:t>the</a:t>
            </a:r>
            <a:r>
              <a:rPr lang="fi-FI" dirty="0"/>
              <a:t> center, </a:t>
            </a:r>
            <a:r>
              <a:rPr lang="fi-FI" dirty="0" err="1"/>
              <a:t>max</a:t>
            </a:r>
            <a:r>
              <a:rPr lang="fi-FI" dirty="0"/>
              <a:t> 1 km to </a:t>
            </a:r>
            <a:r>
              <a:rPr lang="fi-FI" dirty="0" err="1"/>
              <a:t>walk</a:t>
            </a:r>
            <a:endParaRPr lang="fi-FI" dirty="0"/>
          </a:p>
          <a:p>
            <a:r>
              <a:rPr lang="fi-FI" dirty="0" err="1"/>
              <a:t>Possible</a:t>
            </a:r>
            <a:r>
              <a:rPr lang="fi-FI" dirty="0"/>
              <a:t> to </a:t>
            </a:r>
            <a:r>
              <a:rPr lang="fi-FI" dirty="0" err="1"/>
              <a:t>have</a:t>
            </a:r>
            <a:r>
              <a:rPr lang="fi-FI" dirty="0"/>
              <a:t> a </a:t>
            </a:r>
            <a:r>
              <a:rPr lang="fi-FI" dirty="0" err="1"/>
              <a:t>fully</a:t>
            </a:r>
            <a:r>
              <a:rPr lang="fi-FI" dirty="0"/>
              <a:t> </a:t>
            </a:r>
            <a:r>
              <a:rPr lang="fi-FI" dirty="0" err="1"/>
              <a:t>furnished</a:t>
            </a:r>
            <a:r>
              <a:rPr lang="fi-FI" dirty="0"/>
              <a:t> </a:t>
            </a:r>
            <a:r>
              <a:rPr lang="fi-FI" dirty="0" err="1"/>
              <a:t>room</a:t>
            </a:r>
            <a:r>
              <a:rPr lang="fi-FI" dirty="0"/>
              <a:t> – </a:t>
            </a:r>
            <a:r>
              <a:rPr lang="fi-FI" dirty="0" err="1"/>
              <a:t>limited</a:t>
            </a:r>
            <a:r>
              <a:rPr lang="fi-FI" dirty="0"/>
              <a:t> </a:t>
            </a:r>
            <a:r>
              <a:rPr lang="fi-FI" dirty="0" err="1"/>
              <a:t>number</a:t>
            </a:r>
            <a:r>
              <a:rPr lang="fi-FI" dirty="0"/>
              <a:t> of </a:t>
            </a:r>
            <a:r>
              <a:rPr lang="fi-FI" dirty="0" err="1"/>
              <a:t>rooms</a:t>
            </a:r>
            <a:endParaRPr lang="fi-FI" dirty="0"/>
          </a:p>
          <a:p>
            <a:endParaRPr lang="fi-FI" dirty="0"/>
          </a:p>
          <a:p>
            <a:pPr marL="0" indent="0">
              <a:buNone/>
            </a:pPr>
            <a:r>
              <a:rPr lang="fi-FI" dirty="0"/>
              <a:t>- - some </a:t>
            </a:r>
            <a:r>
              <a:rPr lang="fi-FI" dirty="0" err="1"/>
              <a:t>foreig</a:t>
            </a:r>
            <a:r>
              <a:rPr lang="fi-FI" dirty="0"/>
              <a:t> </a:t>
            </a:r>
            <a:r>
              <a:rPr lang="fi-FI" dirty="0" err="1"/>
              <a:t>students</a:t>
            </a:r>
            <a:r>
              <a:rPr lang="fi-FI" dirty="0"/>
              <a:t> </a:t>
            </a:r>
            <a:r>
              <a:rPr lang="fi-FI" dirty="0" err="1"/>
              <a:t>rent</a:t>
            </a:r>
            <a:r>
              <a:rPr lang="fi-FI" dirty="0"/>
              <a:t> a house of </a:t>
            </a:r>
            <a:r>
              <a:rPr lang="fi-FI" dirty="0" err="1"/>
              <a:t>their</a:t>
            </a:r>
            <a:r>
              <a:rPr lang="fi-FI" dirty="0"/>
              <a:t> </a:t>
            </a:r>
            <a:r>
              <a:rPr lang="fi-FI" dirty="0" err="1"/>
              <a:t>own</a:t>
            </a:r>
            <a:endParaRPr lang="fi-FI" dirty="0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7F51BF5-5225-4277-BC50-C6EDE44C3E22}" type="datetime1">
              <a:rPr lang="fi-FI" smtClean="0"/>
              <a:t>8.1.2025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617334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Free</a:t>
            </a:r>
            <a:r>
              <a:rPr lang="fi-FI" dirty="0"/>
              <a:t> </a:t>
            </a:r>
            <a:r>
              <a:rPr lang="fi-FI" dirty="0" err="1"/>
              <a:t>time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8200" y="1899821"/>
            <a:ext cx="5159375" cy="3847836"/>
          </a:xfrm>
        </p:spPr>
        <p:txBody>
          <a:bodyPr>
            <a:normAutofit/>
          </a:bodyPr>
          <a:lstStyle/>
          <a:p>
            <a:r>
              <a:rPr lang="fi-FI" sz="2600" dirty="0"/>
              <a:t>Music </a:t>
            </a:r>
            <a:r>
              <a:rPr lang="fi-FI" sz="2600" dirty="0" err="1"/>
              <a:t>theatre</a:t>
            </a:r>
            <a:r>
              <a:rPr lang="fi-FI" sz="2600" dirty="0"/>
              <a:t> </a:t>
            </a:r>
          </a:p>
          <a:p>
            <a:r>
              <a:rPr lang="fi-FI" sz="2600" dirty="0" err="1"/>
              <a:t>Wind</a:t>
            </a:r>
            <a:r>
              <a:rPr lang="fi-FI" sz="2600" dirty="0"/>
              <a:t> </a:t>
            </a:r>
            <a:r>
              <a:rPr lang="fi-FI" sz="2600" dirty="0" err="1"/>
              <a:t>orchestra</a:t>
            </a:r>
            <a:r>
              <a:rPr lang="fi-FI" sz="2600" dirty="0"/>
              <a:t>, </a:t>
            </a:r>
            <a:r>
              <a:rPr lang="fi-FI" sz="2600" dirty="0" err="1"/>
              <a:t>private</a:t>
            </a:r>
            <a:r>
              <a:rPr lang="fi-FI" sz="2600" dirty="0"/>
              <a:t> </a:t>
            </a:r>
            <a:r>
              <a:rPr lang="fi-FI" sz="2600" dirty="0" err="1"/>
              <a:t>lessons</a:t>
            </a:r>
            <a:r>
              <a:rPr lang="fi-FI" sz="2600" dirty="0"/>
              <a:t> in </a:t>
            </a:r>
            <a:r>
              <a:rPr lang="fi-FI" sz="2600" dirty="0" err="1"/>
              <a:t>several</a:t>
            </a:r>
            <a:r>
              <a:rPr lang="fi-FI" sz="2600" dirty="0"/>
              <a:t> </a:t>
            </a:r>
            <a:r>
              <a:rPr lang="fi-FI" sz="2600" dirty="0" err="1"/>
              <a:t>instruments</a:t>
            </a:r>
            <a:r>
              <a:rPr lang="fi-FI" sz="2600" dirty="0"/>
              <a:t> and </a:t>
            </a:r>
            <a:r>
              <a:rPr lang="fi-FI" sz="2600" dirty="0" err="1"/>
              <a:t>singing</a:t>
            </a:r>
            <a:r>
              <a:rPr lang="fi-FI" sz="2600" dirty="0"/>
              <a:t> (for </a:t>
            </a:r>
            <a:r>
              <a:rPr lang="fi-FI" sz="2600" dirty="0" err="1"/>
              <a:t>actors</a:t>
            </a:r>
            <a:r>
              <a:rPr lang="fi-FI" sz="2600" dirty="0"/>
              <a:t>)</a:t>
            </a:r>
          </a:p>
          <a:p>
            <a:r>
              <a:rPr lang="fi-FI" sz="2600" dirty="0" err="1"/>
              <a:t>Gym</a:t>
            </a:r>
            <a:r>
              <a:rPr lang="fi-FI" sz="2600"/>
              <a:t> </a:t>
            </a:r>
          </a:p>
          <a:p>
            <a:r>
              <a:rPr lang="fi-FI" sz="2600"/>
              <a:t>Ice </a:t>
            </a:r>
            <a:r>
              <a:rPr lang="fi-FI" sz="2600" dirty="0" err="1"/>
              <a:t>rink</a:t>
            </a:r>
            <a:endParaRPr lang="fi-FI" sz="2600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008654"/>
            <a:ext cx="5183188" cy="3378720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Sports </a:t>
            </a:r>
            <a:r>
              <a:rPr lang="fi-FI" dirty="0" err="1"/>
              <a:t>field</a:t>
            </a:r>
            <a:endParaRPr lang="fi-FI" dirty="0"/>
          </a:p>
          <a:p>
            <a:r>
              <a:rPr lang="fi-FI" dirty="0"/>
              <a:t>Tennis</a:t>
            </a:r>
          </a:p>
          <a:p>
            <a:r>
              <a:rPr lang="fi-FI" dirty="0" err="1"/>
              <a:t>Jogging</a:t>
            </a:r>
            <a:r>
              <a:rPr lang="fi-FI" dirty="0"/>
              <a:t> </a:t>
            </a:r>
            <a:r>
              <a:rPr lang="fi-FI" dirty="0" err="1"/>
              <a:t>routes</a:t>
            </a:r>
            <a:endParaRPr lang="fi-FI" dirty="0"/>
          </a:p>
          <a:p>
            <a:r>
              <a:rPr lang="fi-FI" dirty="0"/>
              <a:t>Fitness </a:t>
            </a:r>
            <a:r>
              <a:rPr lang="fi-FI" dirty="0" err="1"/>
              <a:t>stairs</a:t>
            </a:r>
            <a:endParaRPr lang="fi-FI" dirty="0"/>
          </a:p>
          <a:p>
            <a:r>
              <a:rPr lang="fi-FI" dirty="0" err="1"/>
              <a:t>Ski</a:t>
            </a:r>
            <a:r>
              <a:rPr lang="fi-FI" dirty="0"/>
              <a:t> </a:t>
            </a:r>
            <a:r>
              <a:rPr lang="fi-FI" dirty="0" err="1"/>
              <a:t>paths</a:t>
            </a:r>
            <a:endParaRPr lang="fi-FI" dirty="0"/>
          </a:p>
          <a:p>
            <a:r>
              <a:rPr lang="fi-FI" dirty="0"/>
              <a:t>Ice </a:t>
            </a:r>
            <a:r>
              <a:rPr lang="fi-FI" dirty="0" err="1"/>
              <a:t>skating</a:t>
            </a:r>
            <a:endParaRPr lang="fi-FI" dirty="0"/>
          </a:p>
          <a:p>
            <a:r>
              <a:rPr lang="fi-FI" dirty="0"/>
              <a:t>Library</a:t>
            </a:r>
          </a:p>
          <a:p>
            <a:r>
              <a:rPr lang="fi-FI" dirty="0" err="1"/>
              <a:t>Youth</a:t>
            </a:r>
            <a:r>
              <a:rPr lang="fi-FI" dirty="0"/>
              <a:t> </a:t>
            </a:r>
            <a:r>
              <a:rPr lang="fi-FI" dirty="0" err="1"/>
              <a:t>house</a:t>
            </a:r>
            <a:endParaRPr lang="fi-FI" dirty="0"/>
          </a:p>
        </p:txBody>
      </p:sp>
      <p:sp>
        <p:nvSpPr>
          <p:cNvPr id="9" name="Päivämäärän paikkamerkki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CA2DB84-2984-4DBD-8C88-B40EB8D200F3}" type="datetime1">
              <a:rPr lang="fi-FI" smtClean="0"/>
              <a:t>8.1.2025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759273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7C0896F-1867-40F3-BF5C-2E972CC825CF}" type="datetime1">
              <a:rPr lang="fi-FI" smtClean="0"/>
              <a:t>8.1.2025</a:t>
            </a:fld>
            <a:endParaRPr lang="fi-FI" dirty="0"/>
          </a:p>
        </p:txBody>
      </p:sp>
      <p:pic>
        <p:nvPicPr>
          <p:cNvPr id="12292" name="Picture 4" descr="Kuvan kuvausta ei ole saatavill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469" y="371475"/>
            <a:ext cx="9753600" cy="648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5563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80CB993-1CF9-444B-9BBD-1F7457FFDC64}" type="datetime1">
              <a:rPr lang="fi-FI" smtClean="0"/>
              <a:t>8.1.2025</a:t>
            </a:fld>
            <a:endParaRPr lang="fi-FI" dirty="0"/>
          </a:p>
        </p:txBody>
      </p:sp>
      <p:pic>
        <p:nvPicPr>
          <p:cNvPr id="19458" name="Picture 2" descr="Kuvan kuvausta ei ole saatavill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987" y="514256"/>
            <a:ext cx="7239000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7075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8E8A7D1-D470-4941-A19E-3DB473CB2C12}" type="datetime1">
              <a:rPr lang="fi-FI" smtClean="0"/>
              <a:t>8.1.2025</a:t>
            </a:fld>
            <a:endParaRPr lang="fi-FI" dirty="0"/>
          </a:p>
        </p:txBody>
      </p:sp>
      <p:pic>
        <p:nvPicPr>
          <p:cNvPr id="13314" name="Picture 2" descr="Kuvan kuvausta ei ole saatavill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020" y="793378"/>
            <a:ext cx="8007960" cy="606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8085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D83843E-46A0-4E1A-B6F8-CC3389C6E4F8}" type="datetime1">
              <a:rPr lang="fi-FI" smtClean="0"/>
              <a:t>8.1.2025</a:t>
            </a:fld>
            <a:endParaRPr lang="fi-FI" dirty="0"/>
          </a:p>
        </p:txBody>
      </p:sp>
      <p:pic>
        <p:nvPicPr>
          <p:cNvPr id="5122" name="Picture 2" descr="Kuvan kuvausta ei ole saatavill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858" y="722872"/>
            <a:ext cx="10269402" cy="577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3700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2DEA484-39F8-4C70-8943-AA404B8E88BD}" type="datetime1">
              <a:rPr lang="fi-FI" smtClean="0"/>
              <a:t>8.1.2025</a:t>
            </a:fld>
            <a:endParaRPr lang="fi-FI" dirty="0"/>
          </a:p>
        </p:txBody>
      </p:sp>
      <p:pic>
        <p:nvPicPr>
          <p:cNvPr id="6146" name="Picture 2" descr="Kuvan kuvausta ei ole saatavill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245" y="190038"/>
            <a:ext cx="5969615" cy="796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937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5366EA3-86C8-4F32-A8B0-DE5A5897BF6B}" type="datetime1">
              <a:rPr lang="fi-FI" smtClean="0"/>
              <a:t>8.1.2025</a:t>
            </a:fld>
            <a:endParaRPr lang="fi-FI" dirty="0"/>
          </a:p>
        </p:txBody>
      </p:sp>
      <p:pic>
        <p:nvPicPr>
          <p:cNvPr id="9" name="Sisällön paikkamerkki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1887" y="356560"/>
            <a:ext cx="3524347" cy="610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0864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145BA23-ABF7-4BE5-BF50-007CAE62EC1A}" type="datetime1">
              <a:rPr lang="fi-FI" smtClean="0"/>
              <a:t>8.1.2025</a:t>
            </a:fld>
            <a:endParaRPr lang="fi-FI" dirty="0"/>
          </a:p>
        </p:txBody>
      </p:sp>
      <p:pic>
        <p:nvPicPr>
          <p:cNvPr id="7170" name="Picture 2" descr="Kuvan kuvausta ei ole saatavill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999" y="300723"/>
            <a:ext cx="4572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671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       WELCOME!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BABBD-1FD2-47EE-AE3A-96A540A2C406}" type="datetime1">
              <a:rPr lang="fi-FI" smtClean="0"/>
              <a:t>8.1.2025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10944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56A016E-3076-4F26-8E97-A1B400AC3A57}" type="datetime1">
              <a:rPr lang="fi-FI" smtClean="0"/>
              <a:t>8.1.2025</a:t>
            </a:fld>
            <a:endParaRPr lang="fi-FI" dirty="0"/>
          </a:p>
        </p:txBody>
      </p:sp>
      <p:pic>
        <p:nvPicPr>
          <p:cNvPr id="1026" name="Picture 2" descr="Kuvassa voi olla taivas, lumi ja luon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92537"/>
            <a:ext cx="13716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823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9FB5FAC-478E-493F-9B4D-DB1E6BEFFEB3}" type="datetime1">
              <a:rPr lang="fi-FI" smtClean="0"/>
              <a:t>8.1.2025</a:t>
            </a:fld>
            <a:endParaRPr lang="fi-FI" dirty="0"/>
          </a:p>
        </p:txBody>
      </p:sp>
      <p:pic>
        <p:nvPicPr>
          <p:cNvPr id="4098" name="Picture 2" descr="Kuvassa voi olla lumi, puu, luonto ja taiv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1647" y="-5414824"/>
            <a:ext cx="16363764" cy="1227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124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030CE3B-DA91-4FD5-93BD-506FD2A89BE9}" type="datetime1">
              <a:rPr lang="fi-FI" smtClean="0"/>
              <a:t>8.1.2025</a:t>
            </a:fld>
            <a:endParaRPr lang="fi-FI" dirty="0"/>
          </a:p>
        </p:txBody>
      </p:sp>
      <p:pic>
        <p:nvPicPr>
          <p:cNvPr id="8194" name="Picture 2" descr="Kuvan kuvausta ei ole saatavill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258" y="314055"/>
            <a:ext cx="8501264" cy="637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34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96570C5-6769-43C1-9A09-9E44FA23573D}" type="datetime1">
              <a:rPr lang="fi-FI" smtClean="0"/>
              <a:t>8.1.2025</a:t>
            </a:fld>
            <a:endParaRPr lang="fi-FI" dirty="0"/>
          </a:p>
        </p:txBody>
      </p:sp>
      <p:pic>
        <p:nvPicPr>
          <p:cNvPr id="3074" name="Picture 2" descr="Kuvassa voi olla ainakin yksi henkilö, järvi ja luon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74" y="260803"/>
            <a:ext cx="11731251" cy="659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285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Rantasalmi </a:t>
            </a:r>
            <a:r>
              <a:rPr lang="fi-FI" dirty="0" err="1"/>
              <a:t>High</a:t>
            </a:r>
            <a:r>
              <a:rPr lang="fi-FI" dirty="0"/>
              <a:t> School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fi-FI" dirty="0"/>
          </a:p>
          <a:p>
            <a:pPr>
              <a:buFontTx/>
              <a:buChar char="-"/>
            </a:pPr>
            <a:r>
              <a:rPr lang="fi-FI" dirty="0"/>
              <a:t>Small </a:t>
            </a:r>
            <a:r>
              <a:rPr lang="fi-FI" dirty="0" err="1"/>
              <a:t>school</a:t>
            </a:r>
            <a:r>
              <a:rPr lang="fi-FI" dirty="0"/>
              <a:t>: </a:t>
            </a:r>
            <a:r>
              <a:rPr lang="fi-FI" dirty="0" err="1"/>
              <a:t>ca</a:t>
            </a:r>
            <a:r>
              <a:rPr lang="fi-FI" dirty="0"/>
              <a:t>. 60 </a:t>
            </a:r>
            <a:r>
              <a:rPr lang="fi-FI" dirty="0" err="1"/>
              <a:t>students</a:t>
            </a:r>
            <a:endParaRPr lang="fi-FI" dirty="0"/>
          </a:p>
          <a:p>
            <a:pPr>
              <a:buFontTx/>
              <a:buChar char="-"/>
            </a:pPr>
            <a:r>
              <a:rPr lang="fi-FI" dirty="0"/>
              <a:t>One </a:t>
            </a:r>
            <a:r>
              <a:rPr lang="fi-FI" dirty="0" err="1"/>
              <a:t>third</a:t>
            </a:r>
            <a:r>
              <a:rPr lang="fi-FI" dirty="0"/>
              <a:t> of </a:t>
            </a:r>
            <a:r>
              <a:rPr lang="fi-FI" dirty="0" err="1"/>
              <a:t>students</a:t>
            </a:r>
            <a:r>
              <a:rPr lang="fi-FI" dirty="0"/>
              <a:t> </a:t>
            </a:r>
            <a:r>
              <a:rPr lang="fi-FI" dirty="0" err="1"/>
              <a:t>come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other</a:t>
            </a:r>
            <a:r>
              <a:rPr lang="fi-FI" dirty="0"/>
              <a:t> </a:t>
            </a:r>
            <a:r>
              <a:rPr lang="fi-FI" dirty="0" err="1"/>
              <a:t>towns</a:t>
            </a:r>
            <a:endParaRPr lang="fi-FI" dirty="0"/>
          </a:p>
          <a:p>
            <a:pPr>
              <a:buFontTx/>
              <a:buChar char="-"/>
            </a:pPr>
            <a:r>
              <a:rPr lang="fi-FI" dirty="0" err="1"/>
              <a:t>Every</a:t>
            </a:r>
            <a:r>
              <a:rPr lang="fi-FI" dirty="0"/>
              <a:t> </a:t>
            </a:r>
            <a:r>
              <a:rPr lang="fi-FI" dirty="0" err="1"/>
              <a:t>graduate</a:t>
            </a:r>
            <a:r>
              <a:rPr lang="fi-FI" dirty="0"/>
              <a:t> </a:t>
            </a:r>
            <a:r>
              <a:rPr lang="fi-FI" dirty="0" err="1"/>
              <a:t>will</a:t>
            </a:r>
            <a:r>
              <a:rPr lang="fi-FI" dirty="0"/>
              <a:t> </a:t>
            </a:r>
            <a:r>
              <a:rPr lang="fi-FI" dirty="0" err="1"/>
              <a:t>get</a:t>
            </a:r>
            <a:r>
              <a:rPr lang="fi-FI" dirty="0"/>
              <a:t> a </a:t>
            </a:r>
            <a:r>
              <a:rPr lang="fi-FI" dirty="0" err="1"/>
              <a:t>grant</a:t>
            </a:r>
            <a:r>
              <a:rPr lang="fi-FI" dirty="0"/>
              <a:t> of 500 </a:t>
            </a:r>
            <a:r>
              <a:rPr lang="fi-FI" dirty="0" err="1"/>
              <a:t>euros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E1BA09D-F839-426C-B928-CBEFF5BB907E}" type="datetime1">
              <a:rPr lang="fi-FI" smtClean="0"/>
              <a:t>8.1.2025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04646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Lines of </a:t>
            </a:r>
            <a:r>
              <a:rPr lang="fi-FI" dirty="0" err="1"/>
              <a:t>study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i-FI" sz="2000" dirty="0"/>
          </a:p>
          <a:p>
            <a:r>
              <a:rPr lang="fi-FI" sz="2000" dirty="0"/>
              <a:t>General </a:t>
            </a:r>
            <a:r>
              <a:rPr lang="fi-FI" sz="2000" dirty="0" err="1"/>
              <a:t>High</a:t>
            </a:r>
            <a:r>
              <a:rPr lang="fi-FI" sz="2000" dirty="0"/>
              <a:t> School</a:t>
            </a:r>
          </a:p>
          <a:p>
            <a:r>
              <a:rPr lang="fi-FI" sz="2000" dirty="0"/>
              <a:t>Music </a:t>
            </a:r>
            <a:r>
              <a:rPr lang="fi-FI" sz="2000" dirty="0" err="1"/>
              <a:t>Theatre</a:t>
            </a:r>
            <a:endParaRPr lang="fi-FI" sz="2000" dirty="0"/>
          </a:p>
          <a:p>
            <a:r>
              <a:rPr lang="fi-FI" sz="2000" dirty="0"/>
              <a:t>Studio </a:t>
            </a:r>
            <a:r>
              <a:rPr lang="fi-FI" sz="2000" dirty="0" err="1"/>
              <a:t>Technique</a:t>
            </a:r>
            <a:endParaRPr lang="fi-FI" sz="2000" dirty="0"/>
          </a:p>
          <a:p>
            <a:r>
              <a:rPr lang="fi-FI" sz="2000" dirty="0" err="1"/>
              <a:t>Travelling</a:t>
            </a:r>
            <a:r>
              <a:rPr lang="fi-FI" sz="2000" dirty="0"/>
              <a:t> and </a:t>
            </a:r>
            <a:r>
              <a:rPr lang="fi-FI" sz="2000" dirty="0" err="1"/>
              <a:t>Internationality</a:t>
            </a:r>
            <a:endParaRPr lang="fi-FI" sz="2000" dirty="0"/>
          </a:p>
          <a:p>
            <a:endParaRPr lang="fi-FI" sz="2000" dirty="0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A4B9543-8F3F-44A6-86EA-BEC9CC135E72}" type="datetime1">
              <a:rPr lang="fi-FI" smtClean="0"/>
              <a:t>8.1.2025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44684541"/>
      </p:ext>
    </p:extLst>
  </p:cSld>
  <p:clrMapOvr>
    <a:masterClrMapping/>
  </p:clrMapOvr>
</p:sld>
</file>

<file path=ppt/theme/theme1.xml><?xml version="1.0" encoding="utf-8"?>
<a:theme xmlns:a="http://schemas.openxmlformats.org/drawingml/2006/main" name="1_rantasalmi3">
  <a:themeElements>
    <a:clrScheme name="Rantasalmi">
      <a:dk1>
        <a:srgbClr val="000000"/>
      </a:dk1>
      <a:lt1>
        <a:srgbClr val="FFFFFF"/>
      </a:lt1>
      <a:dk2>
        <a:srgbClr val="136996"/>
      </a:dk2>
      <a:lt2>
        <a:srgbClr val="FFFFFF"/>
      </a:lt2>
      <a:accent1>
        <a:srgbClr val="659DBB"/>
      </a:accent1>
      <a:accent2>
        <a:srgbClr val="A4C45E"/>
      </a:accent2>
      <a:accent3>
        <a:srgbClr val="ABCBDA"/>
      </a:accent3>
      <a:accent4>
        <a:srgbClr val="C4D996"/>
      </a:accent4>
      <a:accent5>
        <a:srgbClr val="EBEEFD"/>
      </a:accent5>
      <a:accent6>
        <a:srgbClr val="DFEAC7"/>
      </a:accent6>
      <a:hlink>
        <a:srgbClr val="A4C45E"/>
      </a:hlink>
      <a:folHlink>
        <a:srgbClr val="ABCBDA"/>
      </a:folHlink>
    </a:clrScheme>
    <a:fontScheme name="Mukautettu 1">
      <a:majorFont>
        <a:latin typeface="Montserrat SemiBold"/>
        <a:ea typeface=""/>
        <a:cs typeface=""/>
      </a:majorFont>
      <a:minorFont>
        <a:latin typeface="Montserra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22E347BC-7610-49CF-9733-9323C45254BA}" vid="{E2B955AA-774E-4437-A44A-3D51E2F5D878}"/>
    </a:ext>
  </a:extLst>
</a:theme>
</file>

<file path=ppt/theme/theme2.xml><?xml version="1.0" encoding="utf-8"?>
<a:theme xmlns:a="http://schemas.openxmlformats.org/drawingml/2006/main" name="2_rantasalmi3">
  <a:themeElements>
    <a:clrScheme name="Rantasalmi">
      <a:dk1>
        <a:srgbClr val="000000"/>
      </a:dk1>
      <a:lt1>
        <a:srgbClr val="FFFFFF"/>
      </a:lt1>
      <a:dk2>
        <a:srgbClr val="136996"/>
      </a:dk2>
      <a:lt2>
        <a:srgbClr val="FFFFFF"/>
      </a:lt2>
      <a:accent1>
        <a:srgbClr val="659DBB"/>
      </a:accent1>
      <a:accent2>
        <a:srgbClr val="A4C45E"/>
      </a:accent2>
      <a:accent3>
        <a:srgbClr val="ABCBDA"/>
      </a:accent3>
      <a:accent4>
        <a:srgbClr val="C4D996"/>
      </a:accent4>
      <a:accent5>
        <a:srgbClr val="EBEEFD"/>
      </a:accent5>
      <a:accent6>
        <a:srgbClr val="DFEAC7"/>
      </a:accent6>
      <a:hlink>
        <a:srgbClr val="A4C45E"/>
      </a:hlink>
      <a:folHlink>
        <a:srgbClr val="ABCBDA"/>
      </a:folHlink>
    </a:clrScheme>
    <a:fontScheme name="Mukautettu 1">
      <a:majorFont>
        <a:latin typeface="Montserrat SemiBold"/>
        <a:ea typeface=""/>
        <a:cs typeface=""/>
      </a:majorFont>
      <a:minorFont>
        <a:latin typeface="Montserra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22E347BC-7610-49CF-9733-9323C45254BA}" vid="{7DACF4DB-4349-4903-BD55-31FD434EBD60}"/>
    </a:ext>
  </a:extLst>
</a:theme>
</file>

<file path=ppt/theme/theme3.xml><?xml version="1.0" encoding="utf-8"?>
<a:theme xmlns:a="http://schemas.openxmlformats.org/drawingml/2006/main" name="1_Office-teema">
  <a:themeElements>
    <a:clrScheme name="Rantasalmi">
      <a:dk1>
        <a:srgbClr val="000000"/>
      </a:dk1>
      <a:lt1>
        <a:srgbClr val="FFFFFF"/>
      </a:lt1>
      <a:dk2>
        <a:srgbClr val="136996"/>
      </a:dk2>
      <a:lt2>
        <a:srgbClr val="FFFFFF"/>
      </a:lt2>
      <a:accent1>
        <a:srgbClr val="659DBB"/>
      </a:accent1>
      <a:accent2>
        <a:srgbClr val="A4C45E"/>
      </a:accent2>
      <a:accent3>
        <a:srgbClr val="ABCBDA"/>
      </a:accent3>
      <a:accent4>
        <a:srgbClr val="C4D996"/>
      </a:accent4>
      <a:accent5>
        <a:srgbClr val="E6F7FF"/>
      </a:accent5>
      <a:accent6>
        <a:srgbClr val="DFEAC7"/>
      </a:accent6>
      <a:hlink>
        <a:srgbClr val="A4C45E"/>
      </a:hlink>
      <a:folHlink>
        <a:srgbClr val="ABCBDA"/>
      </a:folHlink>
    </a:clrScheme>
    <a:fontScheme name="Mukautettu 2">
      <a:majorFont>
        <a:latin typeface="Catamaran SemiBold"/>
        <a:ea typeface=""/>
        <a:cs typeface=""/>
      </a:majorFont>
      <a:minorFont>
        <a:latin typeface="Catamaran Light"/>
        <a:ea typeface=""/>
        <a:cs typeface=""/>
      </a:minorFont>
    </a:fontScheme>
    <a:fmtScheme name="Hienovaraisen yhtenäinen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22E347BC-7610-49CF-9733-9323C45254BA}" vid="{49A06E8E-1BA7-4C90-8C58-05654D822879}"/>
    </a:ext>
  </a:extLst>
</a:theme>
</file>

<file path=ppt/theme/theme4.xml><?xml version="1.0" encoding="utf-8"?>
<a:theme xmlns:a="http://schemas.openxmlformats.org/drawingml/2006/main" name="3_Office-teema">
  <a:themeElements>
    <a:clrScheme name="Rantasalmi">
      <a:dk1>
        <a:srgbClr val="000000"/>
      </a:dk1>
      <a:lt1>
        <a:srgbClr val="FFFFFF"/>
      </a:lt1>
      <a:dk2>
        <a:srgbClr val="136996"/>
      </a:dk2>
      <a:lt2>
        <a:srgbClr val="FFFFFF"/>
      </a:lt2>
      <a:accent1>
        <a:srgbClr val="659DBB"/>
      </a:accent1>
      <a:accent2>
        <a:srgbClr val="A4C45E"/>
      </a:accent2>
      <a:accent3>
        <a:srgbClr val="ABCBDA"/>
      </a:accent3>
      <a:accent4>
        <a:srgbClr val="C4D996"/>
      </a:accent4>
      <a:accent5>
        <a:srgbClr val="E6F7FF"/>
      </a:accent5>
      <a:accent6>
        <a:srgbClr val="DFEAC7"/>
      </a:accent6>
      <a:hlink>
        <a:srgbClr val="A4C45E"/>
      </a:hlink>
      <a:folHlink>
        <a:srgbClr val="ABCBDA"/>
      </a:folHlink>
    </a:clrScheme>
    <a:fontScheme name="Mukautettu 2">
      <a:majorFont>
        <a:latin typeface="Catamaran SemiBold"/>
        <a:ea typeface=""/>
        <a:cs typeface=""/>
      </a:majorFont>
      <a:minorFont>
        <a:latin typeface="Catamaran Light"/>
        <a:ea typeface=""/>
        <a:cs typeface=""/>
      </a:minorFont>
    </a:fontScheme>
    <a:fmtScheme name="Hienovaraisen yhtenäinen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22E347BC-7610-49CF-9733-9323C45254BA}" vid="{A9CC6943-A62C-466B-869D-BAD862033131}"/>
    </a:ext>
  </a:extLst>
</a:theme>
</file>

<file path=ppt/theme/theme5.xml><?xml version="1.0" encoding="utf-8"?>
<a:theme xmlns:a="http://schemas.openxmlformats.org/drawingml/2006/main" name="2_Office-teema">
  <a:themeElements>
    <a:clrScheme name="Rantasalmi">
      <a:dk1>
        <a:srgbClr val="000000"/>
      </a:dk1>
      <a:lt1>
        <a:srgbClr val="FFFFFF"/>
      </a:lt1>
      <a:dk2>
        <a:srgbClr val="136996"/>
      </a:dk2>
      <a:lt2>
        <a:srgbClr val="FFFFFF"/>
      </a:lt2>
      <a:accent1>
        <a:srgbClr val="659DBB"/>
      </a:accent1>
      <a:accent2>
        <a:srgbClr val="A4C45E"/>
      </a:accent2>
      <a:accent3>
        <a:srgbClr val="ABCBDA"/>
      </a:accent3>
      <a:accent4>
        <a:srgbClr val="C4D996"/>
      </a:accent4>
      <a:accent5>
        <a:srgbClr val="E6F7FF"/>
      </a:accent5>
      <a:accent6>
        <a:srgbClr val="DFEAC7"/>
      </a:accent6>
      <a:hlink>
        <a:srgbClr val="A4C45E"/>
      </a:hlink>
      <a:folHlink>
        <a:srgbClr val="ABCBDA"/>
      </a:folHlink>
    </a:clrScheme>
    <a:fontScheme name="Mukautettu 2">
      <a:majorFont>
        <a:latin typeface="Catamaran SemiBold"/>
        <a:ea typeface=""/>
        <a:cs typeface=""/>
      </a:majorFont>
      <a:minorFont>
        <a:latin typeface="Catamaran Light"/>
        <a:ea typeface=""/>
        <a:cs typeface=""/>
      </a:minorFont>
    </a:fontScheme>
    <a:fmtScheme name="Hienovaraisen yhtenäinen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22E347BC-7610-49CF-9733-9323C45254BA}" vid="{C4BE8F79-EF35-44FA-B1EF-61FFE883954B}"/>
    </a:ext>
  </a:extLst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rantasalmi</Template>
  <TotalTime>600</TotalTime>
  <Words>354</Words>
  <Application>Microsoft Office PowerPoint</Application>
  <PresentationFormat>Laajakuva</PresentationFormat>
  <Paragraphs>85</Paragraphs>
  <Slides>31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5</vt:i4>
      </vt:variant>
      <vt:variant>
        <vt:lpstr>Dian otsikot</vt:lpstr>
      </vt:variant>
      <vt:variant>
        <vt:i4>31</vt:i4>
      </vt:variant>
    </vt:vector>
  </HeadingPairs>
  <TitlesOfParts>
    <vt:vector size="42" baseType="lpstr">
      <vt:lpstr>Arial</vt:lpstr>
      <vt:lpstr>Calibri</vt:lpstr>
      <vt:lpstr>Catamaran Light</vt:lpstr>
      <vt:lpstr>Montserrat</vt:lpstr>
      <vt:lpstr>Montserrat Light</vt:lpstr>
      <vt:lpstr>Montserrat SemiBold</vt:lpstr>
      <vt:lpstr>1_rantasalmi3</vt:lpstr>
      <vt:lpstr>2_rantasalmi3</vt:lpstr>
      <vt:lpstr>1_Office-teema</vt:lpstr>
      <vt:lpstr>3_Office-teema</vt:lpstr>
      <vt:lpstr>2_Office-teema</vt:lpstr>
      <vt:lpstr>Rantasalmi High School 2024</vt:lpstr>
      <vt:lpstr>Rantasalmi – ”small village, big heart”</vt:lpstr>
      <vt:lpstr>PowerPoint-esitys</vt:lpstr>
      <vt:lpstr>PowerPoint-esitys</vt:lpstr>
      <vt:lpstr>PowerPoint-esitys</vt:lpstr>
      <vt:lpstr>PowerPoint-esitys</vt:lpstr>
      <vt:lpstr>PowerPoint-esitys</vt:lpstr>
      <vt:lpstr>Rantasalmi High School</vt:lpstr>
      <vt:lpstr>Lines of study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The subjects</vt:lpstr>
      <vt:lpstr>Student support</vt:lpstr>
      <vt:lpstr>After high school</vt:lpstr>
      <vt:lpstr>Accommodation</vt:lpstr>
      <vt:lpstr>Free time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       WELCOME!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Harri Korhonen</dc:creator>
  <cp:lastModifiedBy>Katja Koivunoro</cp:lastModifiedBy>
  <cp:revision>73</cp:revision>
  <dcterms:created xsi:type="dcterms:W3CDTF">2019-02-15T07:00:55Z</dcterms:created>
  <dcterms:modified xsi:type="dcterms:W3CDTF">2025-01-08T12:27:17Z</dcterms:modified>
</cp:coreProperties>
</file>