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6" r:id="rId2"/>
    <p:sldMasterId id="2147483662" r:id="rId3"/>
    <p:sldMasterId id="2147483686" r:id="rId4"/>
    <p:sldMasterId id="2147483676" r:id="rId5"/>
  </p:sldMasterIdLst>
  <p:notesMasterIdLst>
    <p:notesMasterId r:id="rId38"/>
  </p:notesMasterIdLst>
  <p:handoutMasterIdLst>
    <p:handoutMasterId r:id="rId39"/>
  </p:handoutMasterIdLst>
  <p:sldIdLst>
    <p:sldId id="263" r:id="rId6"/>
    <p:sldId id="257" r:id="rId7"/>
    <p:sldId id="271" r:id="rId8"/>
    <p:sldId id="273" r:id="rId9"/>
    <p:sldId id="276" r:id="rId10"/>
    <p:sldId id="280" r:id="rId11"/>
    <p:sldId id="275" r:id="rId12"/>
    <p:sldId id="259" r:id="rId13"/>
    <p:sldId id="260" r:id="rId14"/>
    <p:sldId id="262" r:id="rId15"/>
    <p:sldId id="274" r:id="rId16"/>
    <p:sldId id="288" r:id="rId17"/>
    <p:sldId id="290" r:id="rId18"/>
    <p:sldId id="281" r:id="rId19"/>
    <p:sldId id="291" r:id="rId20"/>
    <p:sldId id="284" r:id="rId21"/>
    <p:sldId id="285" r:id="rId22"/>
    <p:sldId id="286" r:id="rId23"/>
    <p:sldId id="287" r:id="rId24"/>
    <p:sldId id="292" r:id="rId25"/>
    <p:sldId id="264" r:id="rId26"/>
    <p:sldId id="266" r:id="rId27"/>
    <p:sldId id="265" r:id="rId28"/>
    <p:sldId id="267" r:id="rId29"/>
    <p:sldId id="270" r:id="rId30"/>
    <p:sldId id="282" r:id="rId31"/>
    <p:sldId id="289" r:id="rId32"/>
    <p:sldId id="283" r:id="rId33"/>
    <p:sldId id="277" r:id="rId34"/>
    <p:sldId id="278" r:id="rId35"/>
    <p:sldId id="279" r:id="rId36"/>
    <p:sldId id="272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B2B47A0-D08E-4B88-B013-DD5598A80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F80DDD-56EB-4374-88EC-1F4827433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0580-BFA0-4FD2-9B65-EC39992F9A01}" type="datetimeFigureOut">
              <a:rPr lang="fi-FI" smtClean="0"/>
              <a:t>9.1.2023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410FB2-84DE-4FFB-8261-6D1123EE14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ED0D9B-BE99-4315-BCCC-6CEF7E3421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33E4-B0F3-40A5-94AA-4C33BDE577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12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0A16-A9A5-4B88-B0C1-DE336E53F2C1}" type="datetimeFigureOut">
              <a:rPr lang="fi-FI" smtClean="0"/>
              <a:t>9.1.2023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E24E-25D2-4121-B27A-CC0BE55F3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55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0BBA-DC35-4399-B593-46DAF65B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5" y="1627064"/>
            <a:ext cx="6004955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2980C-B64B-41D8-964C-9FF9088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8907-EAD2-46D4-9EB0-327FAC9A5C92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9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6890DA7B-3546-4571-9036-F0EBD798A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BBD89154-C0C7-470D-A1F5-9D10AC9B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E773B30-B74B-44A3-9A45-0DC48C0E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E65E-27F5-4D54-8DD5-0FB8B593286F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24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95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4CAA9C02-827A-4231-A4A1-8423850A6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A0F30BF-54F3-48F0-8B86-6F0C1F8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C15FB6F-66E7-4779-801D-6B58AA2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CCEC-F231-45FE-B9EF-35EFBF0778C4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83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80D5A6C1-FFA7-4BD4-AED7-C48C1B60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7F4CA0CE-5644-49BF-AC51-AAE523A4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16F3898-3BE5-4B76-A16A-E54E621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BA5F7-5ACD-411C-A0DF-67C23DC30769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18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EB0DFF38-DDEC-4EC4-BFFB-A2070F924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1017E493-D16A-4E62-92CF-4573A4F6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603B39-F289-4987-A9B8-41ED4E90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0D28-66BD-4A43-8632-BD98B09EE06E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89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ED36E26B-D924-4B00-9654-CC56452B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426CEA4-AF64-4E7A-85F9-206A97B8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B9ED-15FC-4E9A-8F3C-14B501D22B92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C12E9747-A88B-46B8-901B-B44E9E8E0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89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DEBC510-A0DD-4DF3-9F07-105318DD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05EC4ED-A40D-43EF-BADF-604FC20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8BD7-5163-4747-9782-9578B4877B3C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17AC3592-93C3-4128-AB3A-A117E7C6F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72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515778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515778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0247"/>
            <a:ext cx="5183188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938"/>
            <a:ext cx="5183188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2B261C44-8D15-40A2-A06C-DC9ABA024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A6A82520-B914-4F61-BF26-5C80E9DE2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CE7F-1DB5-4DD8-9A11-215F43E74AFB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3" name="Alatunnisteen paikkamerkki 16">
            <a:extLst>
              <a:ext uri="{FF2B5EF4-FFF2-40B4-BE49-F238E27FC236}">
                <a16:creationId xmlns:a16="http://schemas.microsoft.com/office/drawing/2014/main" id="{BABD88FD-EA77-49C9-8D28-2DF895D08D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76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B503C049-ACD7-4F2B-8E86-2434E79B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12693D4-785F-45BD-A93F-A9D385CE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37C4-F2CA-4D42-A61C-1770A98F37CB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C0531A5C-3D15-41B5-B7DE-4B552F990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64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0BF4B713-813B-4810-A7B7-F5631C4F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66D443-A8D2-4403-9C9B-D499E1A6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8AD9-33DC-43D8-9777-9E5B98A6F75C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FA6E618E-E546-456D-AC7F-B81B2007E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287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BBD89154-C0C7-470D-A1F5-9D10AC9B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E773B30-B74B-44A3-9A45-0DC48C0E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3DCA-92B3-415F-871A-294C8B1982EE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B440F8E6-5B04-4A6B-9930-380D32709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0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20BBA-DC35-4399-B593-46DAF65B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5" y="1627064"/>
            <a:ext cx="6004955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42980C-B64B-41D8-964C-9FF9088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CEFF-1F06-49E2-8B8C-D68234FC0526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37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95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A0F30BF-54F3-48F0-8B86-6F0C1F87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C15FB6F-66E7-4779-801D-6B58AA24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F2F2-26AB-47D4-9333-615DDADA4584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EE0ECEA3-49FA-4B55-A4C4-28019E95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8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03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35DC516A-9F7E-45F7-8626-B263EF20B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C2A216F-5E57-4B8B-8145-FE4FABC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AD45-341A-4749-ACA2-D58E2B16C334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2596E4AE-FADB-4F9D-AFC7-2ED1AF79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07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F65A34CF-2A54-4278-BA6C-2C1483F4C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5A7EEEB8-D4EE-4C56-A9EE-24BA130EC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302A-2AEB-4E04-AAF9-E9C5D547BACD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9B5E5A4C-13E5-4192-A43E-EE1CEDD3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62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82056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336CD92A-36FD-420F-AA1F-FE7E746E5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011682A-C0EE-47AD-A6EF-B4F2A8C77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2E83-AB9A-4336-A9E9-ACFCFD6E43A1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2" name="Dian numeron paikkamerkki 17">
            <a:extLst>
              <a:ext uri="{FF2B5EF4-FFF2-40B4-BE49-F238E27FC236}">
                <a16:creationId xmlns:a16="http://schemas.microsoft.com/office/drawing/2014/main" id="{FFFF68EB-9938-40B1-8375-1D00CE3AF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226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347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86962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977" y="1825625"/>
            <a:ext cx="4892373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51473E48-B1DE-4025-9AF2-6F1077AB7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8D08226E-EC16-4B12-8672-FDC1966A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4748-9339-4DA4-BA3A-3195E8E3DEC3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EA2AEB60-CA94-48A0-8698-DEAAAA31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86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457986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457986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4731" y="1580247"/>
            <a:ext cx="4386784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4731" y="2368938"/>
            <a:ext cx="4386784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Alatunnisteen paikkamerkki 16">
            <a:extLst>
              <a:ext uri="{FF2B5EF4-FFF2-40B4-BE49-F238E27FC236}">
                <a16:creationId xmlns:a16="http://schemas.microsoft.com/office/drawing/2014/main" id="{D48A4D61-B08F-43B3-B76C-DE1FE482E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49C6FC7-909D-4F24-8394-36788A2F62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5633-4DC2-4C5F-B6B6-722F2D3D5A93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5" name="Dian numeron paikkamerkki 17">
            <a:extLst>
              <a:ext uri="{FF2B5EF4-FFF2-40B4-BE49-F238E27FC236}">
                <a16:creationId xmlns:a16="http://schemas.microsoft.com/office/drawing/2014/main" id="{06ABEC02-8634-4E8C-AF0C-FA33A266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069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7E2E637B-D793-4FE8-85C7-75F7FF331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83F0144-7569-44C9-B5D2-1372C41C7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30F9-6953-4016-A8F4-CE25091690F6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66A26C89-2720-4013-A8C3-A3E63A2DA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22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CE3408DA-642A-4116-879F-BBC3BD4E1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A4BDE81-45D3-4C65-AE15-B0494CEC4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2F21-F262-44ED-9226-3125B6B1CE04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0" name="Dian numeron paikkamerkki 17">
            <a:extLst>
              <a:ext uri="{FF2B5EF4-FFF2-40B4-BE49-F238E27FC236}">
                <a16:creationId xmlns:a16="http://schemas.microsoft.com/office/drawing/2014/main" id="{1F0434A6-F034-46C8-A858-A2AC1ABD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732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CB653-4F15-48C7-87AD-765ADAE7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1181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3840-8493-437E-98A4-39AE5AFD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8508" y="987032"/>
            <a:ext cx="5696169" cy="47542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1E0E65-77B5-4EEF-929B-69B8197A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118162" cy="3684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0BF03627-19D3-409C-B668-58C9EFBC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721D4333-3682-4F13-AA31-23019E7C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21BF-67B0-4106-96CF-B7B73B667EEA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0FDC9C5A-7C05-4E64-A5C0-C3079379A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84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4B637-5D72-4C9E-BB3F-D57ADF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4521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72F6F1-1DE1-4B66-85D3-BE8059391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99911" y="457200"/>
            <a:ext cx="5705210" cy="4161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B5F644-630F-4ADA-A7C6-0DD310959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45211" cy="3725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Alatunnisteen paikkamerkki 16">
            <a:extLst>
              <a:ext uri="{FF2B5EF4-FFF2-40B4-BE49-F238E27FC236}">
                <a16:creationId xmlns:a16="http://schemas.microsoft.com/office/drawing/2014/main" id="{61D895B3-4792-46AC-8B67-34915745D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C0B46E8-9EB7-4722-B67E-434D6BAC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1761-819E-4F60-A7B4-5E9928CAA124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13" name="Dian numeron paikkamerkki 17">
            <a:extLst>
              <a:ext uri="{FF2B5EF4-FFF2-40B4-BE49-F238E27FC236}">
                <a16:creationId xmlns:a16="http://schemas.microsoft.com/office/drawing/2014/main" id="{ADD46A91-1236-4F2C-8EE6-8F61DC338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17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CABE-1BB6-4921-B02A-E494205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 SemiBold" panose="000007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2221AA-65CA-48E0-AC47-D77E0142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80D5A6C1-FFA7-4BD4-AED7-C48C1B60A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7F4CA0CE-5644-49BF-AC51-AAE523A4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16F3898-3BE5-4B76-A16A-E54E621E8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E22B-EB94-4CB0-8C9C-AEEB3FED6D2D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32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95B005-B709-4B06-A4FB-604665AB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D231A-9838-4BE5-919C-90362B3B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10515600" cy="358041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EB0DFF38-DDEC-4EC4-BFFB-A2070F924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1017E493-D16A-4E62-92CF-4573A4F6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3603B39-F289-4987-A9B8-41ED4E90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3DA7-FFCB-4A71-8725-9FCC7A914F92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3823E-084E-4167-99C9-E1D74376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3692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736BC3-0722-438B-8A3D-397D197EA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591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Alatunnisteen paikkamerkki 16">
            <a:extLst>
              <a:ext uri="{FF2B5EF4-FFF2-40B4-BE49-F238E27FC236}">
                <a16:creationId xmlns:a16="http://schemas.microsoft.com/office/drawing/2014/main" id="{5BEA0137-3F13-40B7-88D7-853453976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17">
            <a:extLst>
              <a:ext uri="{FF2B5EF4-FFF2-40B4-BE49-F238E27FC236}">
                <a16:creationId xmlns:a16="http://schemas.microsoft.com/office/drawing/2014/main" id="{ED36E26B-D924-4B00-9654-CC56452B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F426CEA4-AF64-4E7A-85F9-206A97B8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F885-9709-4948-B575-756CD1C00A38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64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3240B-B6F9-4E3A-A256-BA49818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F01CC0-4B41-478C-AAAA-8FA91A57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62D9A1-14C6-428E-92E4-EA50FAF6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032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16">
            <a:extLst>
              <a:ext uri="{FF2B5EF4-FFF2-40B4-BE49-F238E27FC236}">
                <a16:creationId xmlns:a16="http://schemas.microsoft.com/office/drawing/2014/main" id="{47DB3848-BEA1-485B-ACC5-D8C03C46C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7DEBC510-A0DD-4DF3-9F07-105318DD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05EC4ED-A40D-43EF-BADF-604FC20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0C9D-7E15-4930-B64D-6850F62AB511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01A65-74AE-45A6-B5AC-BBD28DBD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427"/>
            <a:ext cx="10515600" cy="639722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6EB08-4543-450E-AB13-F0071267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7017"/>
            <a:ext cx="5157787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B6ABB6-F604-4E64-8EE8-C04F6F6F2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8937"/>
            <a:ext cx="5157787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3533EC-119C-48AD-9E4F-C71D62074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0247"/>
            <a:ext cx="5183188" cy="733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426C3D-3F2C-495B-8280-6CDF9B43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8938"/>
            <a:ext cx="5183188" cy="33787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Alatunnisteen paikkamerkki 16">
            <a:extLst>
              <a:ext uri="{FF2B5EF4-FFF2-40B4-BE49-F238E27FC236}">
                <a16:creationId xmlns:a16="http://schemas.microsoft.com/office/drawing/2014/main" id="{9B44FB88-74A3-41B2-980E-E9F65EA63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17">
            <a:extLst>
              <a:ext uri="{FF2B5EF4-FFF2-40B4-BE49-F238E27FC236}">
                <a16:creationId xmlns:a16="http://schemas.microsoft.com/office/drawing/2014/main" id="{2B261C44-8D15-40A2-A06C-DC9ABA024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A6A82520-B914-4F61-BF26-5C80E9DE29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6C98-400D-4A74-B9FE-20C782DD8056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22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961E3-E57C-4F0D-A884-C25177BE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155"/>
            <a:ext cx="10515600" cy="102127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Alatunnisteen paikkamerkki 16">
            <a:extLst>
              <a:ext uri="{FF2B5EF4-FFF2-40B4-BE49-F238E27FC236}">
                <a16:creationId xmlns:a16="http://schemas.microsoft.com/office/drawing/2014/main" id="{743148BA-D74C-48DF-AC27-BBA5C487B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B503C049-ACD7-4F2B-8E86-2434E79B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12693D4-785F-45BD-A93F-A9D385CE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5AB9-A6FA-455D-AB9C-A3F13B91C6DC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6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16">
            <a:extLst>
              <a:ext uri="{FF2B5EF4-FFF2-40B4-BE49-F238E27FC236}">
                <a16:creationId xmlns:a16="http://schemas.microsoft.com/office/drawing/2014/main" id="{BE7FD30C-3576-4FA5-8962-F362BBFEE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0BF4B713-813B-4810-A7B7-F5631C4F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66D443-A8D2-4403-9C9B-D499E1A6C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095F-83B4-43B5-A569-395ACA89DFB9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0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F3519-5DB4-4183-A9BB-FA65576B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2" y="1557070"/>
            <a:ext cx="4751376" cy="227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31B8E-272D-4F76-AA20-04BCBBA0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5304" y="6308654"/>
            <a:ext cx="94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80498AB2-3216-4772-B381-54B227CBDA34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6" name="Kuva 5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E4345FCC-888B-4C93-AECF-05BEFBF3F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37828"/>
            <a:ext cx="3798077" cy="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04F3519-5DB4-4183-A9BB-FA65576B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2" y="1557070"/>
            <a:ext cx="4751376" cy="227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31B8E-272D-4F76-AA20-04BCBBA05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5304" y="6308654"/>
            <a:ext cx="945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D241E958-2FA5-44BE-98EE-2843C50AE214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6" name="Kuva 5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E4345FCC-888B-4C93-AECF-05BEFBF3F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6" y="137828"/>
            <a:ext cx="3798077" cy="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41655675-A1B8-451A-9135-F249807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72B-C63F-492D-8BE1-E587E91E7F90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8" name="Kuva 7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74962"/>
            <a:ext cx="2372200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50B-A270-48AD-9F44-8BBD5545E748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B9FB-7EA8-4F7A-9C0B-6A0DE823776B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8" name="Kuva 7" descr="Kuva, joka sisältää kohteen tumma, kannettava&#10;&#10;Kuvaus luotu automaattisesti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13514"/>
            <a:ext cx="2372200" cy="397937"/>
          </a:xfrm>
          <a:prstGeom prst="rect">
            <a:avLst/>
          </a:prstGeom>
        </p:spPr>
      </p:pic>
      <p:sp>
        <p:nvSpPr>
          <p:cNvPr id="9" name="Alatunnisteen paikkamerkki 16">
            <a:extLst>
              <a:ext uri="{FF2B5EF4-FFF2-40B4-BE49-F238E27FC236}">
                <a16:creationId xmlns:a16="http://schemas.microsoft.com/office/drawing/2014/main" id="{3DA2A94D-C273-4D2D-9BAC-E445AA8DA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729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9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5AA26EF-E9A4-4C20-A432-C2B48A0F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18AC96-F22C-4B18-9D1A-B5793A0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1932"/>
            <a:ext cx="10515600" cy="302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41655675-A1B8-451A-9135-F249807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7105" y="6214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C061E8C8-75F8-491F-AABC-BB9900A49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511" y="62141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8C150B-A270-48AD-9F44-8BBD5545E74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E017B9-3914-4197-9AB2-53D1ACFC5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4164"/>
            <a:ext cx="160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728C-3BC3-44AA-A8A3-842EF6F2EC75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9E79BB6-2E88-4309-8E34-D8760190DB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1" y="5775259"/>
            <a:ext cx="2372200" cy="3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.fi/kotimaa/art-2000008027931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157E-7F6F-461E-A721-1FFBAEE87569}" type="datetime1">
              <a:rPr lang="fi-FI" smtClean="0"/>
              <a:t>9.1.2023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Rantasalmi </a:t>
            </a:r>
            <a:r>
              <a:rPr lang="fi-FI" b="1" dirty="0" err="1" smtClean="0"/>
              <a:t>High</a:t>
            </a:r>
            <a:r>
              <a:rPr lang="fi-FI" b="1" dirty="0" smtClean="0"/>
              <a:t> School</a:t>
            </a:r>
            <a:r>
              <a:rPr lang="fi-FI" b="1" dirty="0"/>
              <a:t> </a:t>
            </a:r>
            <a:r>
              <a:rPr lang="fi-FI" b="1" dirty="0" smtClean="0"/>
              <a:t>2023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2222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Lines of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General </a:t>
            </a:r>
            <a:r>
              <a:rPr lang="fi-FI" sz="2000" dirty="0" err="1" smtClean="0"/>
              <a:t>High</a:t>
            </a:r>
            <a:r>
              <a:rPr lang="fi-FI" sz="2000" dirty="0" smtClean="0"/>
              <a:t> School</a:t>
            </a:r>
          </a:p>
          <a:p>
            <a:r>
              <a:rPr lang="fi-FI" sz="2000" dirty="0" smtClean="0"/>
              <a:t>Music </a:t>
            </a:r>
            <a:r>
              <a:rPr lang="fi-FI" sz="2000" dirty="0" err="1" smtClean="0"/>
              <a:t>Theatre</a:t>
            </a:r>
            <a:endParaRPr lang="fi-FI" sz="2000" dirty="0" smtClean="0"/>
          </a:p>
          <a:p>
            <a:r>
              <a:rPr lang="fi-FI" sz="2000" dirty="0" smtClean="0"/>
              <a:t>Studio </a:t>
            </a:r>
            <a:r>
              <a:rPr lang="fi-FI" sz="2000" dirty="0" err="1" smtClean="0"/>
              <a:t>Technique</a:t>
            </a:r>
            <a:endParaRPr lang="fi-FI" sz="2000" dirty="0" smtClean="0"/>
          </a:p>
          <a:p>
            <a:r>
              <a:rPr lang="fi-FI" sz="2000" dirty="0" err="1" smtClean="0"/>
              <a:t>Travelling</a:t>
            </a:r>
            <a:r>
              <a:rPr lang="fi-FI" sz="2000" dirty="0" smtClean="0"/>
              <a:t> and </a:t>
            </a:r>
            <a:r>
              <a:rPr lang="fi-FI" sz="2000" dirty="0" err="1" smtClean="0"/>
              <a:t>Internationality</a:t>
            </a:r>
            <a:endParaRPr lang="fi-FI" sz="2000" dirty="0" smtClean="0"/>
          </a:p>
          <a:p>
            <a:endParaRPr lang="fi-FI" sz="20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4B9543-8F3F-44A6-86EA-BEC9CC135E72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6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79814E-825D-4176-BCAE-2EA9B21FE3A7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2052" name="Picture 4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1" y="0"/>
            <a:ext cx="10575178" cy="70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069F07-C6F2-4BAB-83C3-BE98F87C217B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8434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3" y="411639"/>
            <a:ext cx="8420582" cy="6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B4E6B4-4E44-4AC0-B8DA-3DFCB8F90EF8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20482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5" y="898571"/>
            <a:ext cx="7945904" cy="5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CCF1BA-A088-4D40-AC4E-F7AFC66A3ED3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9218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3" y="2681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8095FF-1176-4BFB-9CD7-0E2751BECFFF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21506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48665"/>
            <a:ext cx="11509375" cy="64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A72A34-22AE-41CA-A65E-A63415627AA2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4338" name="Picture 2" descr="Kuvassa voi olla 10 henkilöä, seisovat ihmiset ja sisät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87" y="0"/>
            <a:ext cx="5788025" cy="77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F7945B-3D68-4962-ACB0-861A6D601DF9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5364" name="Picture 4" descr="Kuvassa voi olla 4 henkilöä, istuvat ihmiset ja sisät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69" y="6984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D17542-0C68-4798-ABDC-38D4F8216F2A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6386" name="Picture 2" descr="Kuvassa voi olla ainakin yksi henkilö, seisovat ihmiset ja lu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86" y="356534"/>
            <a:ext cx="656272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A9EFEF-1B74-4CE3-9F62-066872368D92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7414" name="Picture 6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15" y="3936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Rantasalmi – ”</a:t>
            </a:r>
            <a:r>
              <a:rPr lang="fi-FI" dirty="0" err="1" smtClean="0"/>
              <a:t>small</a:t>
            </a:r>
            <a:r>
              <a:rPr lang="fi-FI" dirty="0" smtClean="0"/>
              <a:t> </a:t>
            </a:r>
            <a:r>
              <a:rPr lang="fi-FI" dirty="0" err="1" smtClean="0"/>
              <a:t>village</a:t>
            </a:r>
            <a:r>
              <a:rPr lang="fi-FI" dirty="0" smtClean="0"/>
              <a:t>, </a:t>
            </a:r>
            <a:r>
              <a:rPr lang="fi-FI" dirty="0" err="1" smtClean="0"/>
              <a:t>big</a:t>
            </a:r>
            <a:r>
              <a:rPr lang="fi-FI" dirty="0" smtClean="0"/>
              <a:t> </a:t>
            </a:r>
            <a:r>
              <a:rPr lang="fi-FI" dirty="0" err="1" smtClean="0"/>
              <a:t>heart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Small and </a:t>
            </a:r>
            <a:r>
              <a:rPr lang="fi-FI" dirty="0" err="1" smtClean="0"/>
              <a:t>beautiful</a:t>
            </a:r>
            <a:r>
              <a:rPr lang="fi-FI" dirty="0" smtClean="0"/>
              <a:t> </a:t>
            </a:r>
            <a:r>
              <a:rPr lang="fi-FI" dirty="0" err="1" smtClean="0"/>
              <a:t>village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lake Saimaa</a:t>
            </a:r>
          </a:p>
          <a:p>
            <a:r>
              <a:rPr lang="fi-FI" dirty="0" smtClean="0"/>
              <a:t>3350 </a:t>
            </a:r>
            <a:r>
              <a:rPr lang="fi-FI" dirty="0" err="1" smtClean="0"/>
              <a:t>inhabitants</a:t>
            </a:r>
            <a:endParaRPr lang="fi-FI" dirty="0" smtClean="0"/>
          </a:p>
          <a:p>
            <a:r>
              <a:rPr lang="fi-FI" dirty="0" smtClean="0"/>
              <a:t>Savonlinna and Varkaus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nearest</a:t>
            </a:r>
            <a:r>
              <a:rPr lang="fi-FI" dirty="0" smtClean="0"/>
              <a:t> </a:t>
            </a:r>
            <a:r>
              <a:rPr lang="fi-FI" dirty="0" err="1" smtClean="0"/>
              <a:t>cities</a:t>
            </a:r>
            <a:r>
              <a:rPr lang="fi-FI" dirty="0" smtClean="0"/>
              <a:t> (42km)</a:t>
            </a:r>
          </a:p>
          <a:p>
            <a:r>
              <a:rPr lang="fi-FI" dirty="0" smtClean="0"/>
              <a:t>321km </a:t>
            </a:r>
            <a:r>
              <a:rPr lang="fi-FI" dirty="0" err="1" smtClean="0"/>
              <a:t>from</a:t>
            </a:r>
            <a:r>
              <a:rPr lang="fi-FI" dirty="0" smtClean="0"/>
              <a:t> Helsinki (</a:t>
            </a:r>
            <a:r>
              <a:rPr lang="fi-FI" dirty="0" err="1" smtClean="0"/>
              <a:t>bus</a:t>
            </a:r>
            <a:r>
              <a:rPr lang="fi-FI" dirty="0" smtClean="0"/>
              <a:t>/</a:t>
            </a:r>
            <a:r>
              <a:rPr lang="fi-FI" dirty="0" err="1" smtClean="0"/>
              <a:t>train</a:t>
            </a:r>
            <a:r>
              <a:rPr lang="fi-FI" dirty="0" smtClean="0"/>
              <a:t> to Savonlinna)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ED7AD2-E42A-41E1-916F-916A44C6792A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8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6FFBCC-34A0-4AC3-BEB5-A0B97D5AA6A7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22530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83" y="415304"/>
            <a:ext cx="9820833" cy="55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subjects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At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: </a:t>
            </a:r>
            <a:r>
              <a:rPr lang="fi-FI" dirty="0" err="1" smtClean="0"/>
              <a:t>Finnish</a:t>
            </a:r>
            <a:r>
              <a:rPr lang="fi-FI" dirty="0" smtClean="0"/>
              <a:t>, English, </a:t>
            </a:r>
            <a:r>
              <a:rPr lang="fi-FI" dirty="0" err="1"/>
              <a:t>m</a:t>
            </a:r>
            <a:r>
              <a:rPr lang="fi-FI" dirty="0" err="1" smtClean="0"/>
              <a:t>athematics</a:t>
            </a:r>
            <a:r>
              <a:rPr lang="fi-FI" dirty="0" smtClean="0"/>
              <a:t>, </a:t>
            </a:r>
            <a:r>
              <a:rPr lang="fi-FI" dirty="0" err="1"/>
              <a:t>p</a:t>
            </a:r>
            <a:r>
              <a:rPr lang="fi-FI" dirty="0" err="1" smtClean="0"/>
              <a:t>hysics</a:t>
            </a:r>
            <a:r>
              <a:rPr lang="fi-FI" dirty="0" smtClean="0"/>
              <a:t>, </a:t>
            </a:r>
            <a:r>
              <a:rPr lang="fi-FI" dirty="0" err="1"/>
              <a:t>c</a:t>
            </a:r>
            <a:r>
              <a:rPr lang="fi-FI" dirty="0" err="1" smtClean="0"/>
              <a:t>hemistry</a:t>
            </a:r>
            <a:r>
              <a:rPr lang="fi-FI" dirty="0" smtClean="0"/>
              <a:t>, </a:t>
            </a:r>
            <a:r>
              <a:rPr lang="fi-FI" dirty="0" err="1" smtClean="0"/>
              <a:t>biology</a:t>
            </a:r>
            <a:r>
              <a:rPr lang="fi-FI" dirty="0" smtClean="0"/>
              <a:t>, </a:t>
            </a:r>
            <a:r>
              <a:rPr lang="fi-FI" dirty="0" err="1" smtClean="0"/>
              <a:t>geography</a:t>
            </a:r>
            <a:r>
              <a:rPr lang="fi-FI" dirty="0" smtClean="0"/>
              <a:t>, </a:t>
            </a:r>
            <a:r>
              <a:rPr lang="fi-FI" dirty="0" err="1" smtClean="0"/>
              <a:t>history</a:t>
            </a:r>
            <a:r>
              <a:rPr lang="fi-FI" dirty="0" smtClean="0"/>
              <a:t>, </a:t>
            </a:r>
            <a:r>
              <a:rPr lang="fi-FI" dirty="0" err="1" smtClean="0"/>
              <a:t>psychology</a:t>
            </a:r>
            <a:r>
              <a:rPr lang="fi-FI" dirty="0" smtClean="0"/>
              <a:t>, </a:t>
            </a:r>
            <a:r>
              <a:rPr lang="fi-FI" dirty="0" err="1" smtClean="0"/>
              <a:t>philosophy</a:t>
            </a:r>
            <a:r>
              <a:rPr lang="fi-FI" dirty="0" smtClean="0"/>
              <a:t>, </a:t>
            </a:r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, </a:t>
            </a:r>
            <a:r>
              <a:rPr lang="fi-FI" dirty="0" err="1" smtClean="0"/>
              <a:t>religion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ethics</a:t>
            </a:r>
            <a:r>
              <a:rPr lang="fi-FI" dirty="0" smtClean="0"/>
              <a:t>,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, </a:t>
            </a:r>
            <a:r>
              <a:rPr lang="fi-FI" dirty="0" err="1" smtClean="0"/>
              <a:t>visual</a:t>
            </a:r>
            <a:r>
              <a:rPr lang="fi-FI" dirty="0" smtClean="0"/>
              <a:t> </a:t>
            </a:r>
            <a:r>
              <a:rPr lang="fi-FI" dirty="0" err="1" smtClean="0"/>
              <a:t>arts</a:t>
            </a:r>
            <a:r>
              <a:rPr lang="fi-FI" dirty="0" smtClean="0"/>
              <a:t>, music,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At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choose</a:t>
            </a:r>
            <a:r>
              <a:rPr lang="fi-FI" dirty="0"/>
              <a:t> </a:t>
            </a:r>
            <a:r>
              <a:rPr lang="fi-FI" dirty="0" err="1" smtClean="0"/>
              <a:t>extra</a:t>
            </a:r>
            <a:r>
              <a:rPr lang="fi-FI" dirty="0" smtClean="0"/>
              <a:t> </a:t>
            </a:r>
            <a:r>
              <a:rPr lang="fi-FI" dirty="0" err="1" smtClean="0"/>
              <a:t>subjects</a:t>
            </a:r>
            <a:r>
              <a:rPr lang="fi-FI" dirty="0" smtClean="0"/>
              <a:t>: </a:t>
            </a:r>
            <a:r>
              <a:rPr lang="fi-FI" dirty="0" err="1" smtClean="0"/>
              <a:t>French</a:t>
            </a:r>
            <a:r>
              <a:rPr lang="fi-FI" dirty="0" smtClean="0"/>
              <a:t>, Russian, </a:t>
            </a:r>
            <a:r>
              <a:rPr lang="fi-FI" dirty="0" err="1" smtClean="0"/>
              <a:t>German</a:t>
            </a:r>
            <a:r>
              <a:rPr lang="fi-FI" dirty="0" smtClean="0"/>
              <a:t>, music </a:t>
            </a:r>
            <a:r>
              <a:rPr lang="fi-FI" dirty="0" err="1" smtClean="0"/>
              <a:t>theater</a:t>
            </a:r>
            <a:r>
              <a:rPr lang="fi-FI" dirty="0" smtClean="0"/>
              <a:t>, studio </a:t>
            </a:r>
            <a:r>
              <a:rPr lang="fi-FI" dirty="0" err="1" smtClean="0"/>
              <a:t>technique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A42ECF-3648-41EA-B253-E0D338BB6C65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0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Remedial</a:t>
            </a:r>
            <a:r>
              <a:rPr lang="fi-FI" dirty="0" smtClean="0"/>
              <a:t> </a:t>
            </a:r>
            <a:r>
              <a:rPr lang="fi-FI" dirty="0" err="1" smtClean="0"/>
              <a:t>instruction</a:t>
            </a:r>
            <a:r>
              <a:rPr lang="fi-FI" dirty="0" smtClean="0"/>
              <a:t> is </a:t>
            </a:r>
            <a:r>
              <a:rPr lang="fi-FI" dirty="0" err="1" smtClean="0"/>
              <a:t>available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counselor</a:t>
            </a:r>
            <a:r>
              <a:rPr lang="fi-FI" dirty="0" smtClean="0"/>
              <a:t>,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worker</a:t>
            </a:r>
            <a:r>
              <a:rPr lang="fi-FI" dirty="0" smtClean="0"/>
              <a:t> and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nurse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School </a:t>
            </a:r>
            <a:r>
              <a:rPr lang="fi-FI" dirty="0" err="1" smtClean="0"/>
              <a:t>psychologist</a:t>
            </a:r>
            <a:r>
              <a:rPr lang="fi-FI" dirty="0" smtClean="0"/>
              <a:t> is </a:t>
            </a:r>
            <a:r>
              <a:rPr lang="fi-FI" dirty="0" err="1" smtClean="0"/>
              <a:t>available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8272CC-F289-4AFB-AB6A-D85BB9E2C85E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5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ANY </a:t>
            </a:r>
            <a:r>
              <a:rPr lang="fi-FI" dirty="0" err="1" smtClean="0"/>
              <a:t>university</a:t>
            </a:r>
            <a:r>
              <a:rPr lang="fi-FI" dirty="0" smtClean="0"/>
              <a:t> is </a:t>
            </a:r>
            <a:r>
              <a:rPr lang="fi-FI" dirty="0" err="1" smtClean="0"/>
              <a:t>possible</a:t>
            </a:r>
            <a:r>
              <a:rPr lang="fi-FI" dirty="0" smtClean="0"/>
              <a:t> to </a:t>
            </a:r>
            <a:r>
              <a:rPr lang="fi-FI" dirty="0" err="1" smtClean="0"/>
              <a:t>apply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graduates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e.g</a:t>
            </a:r>
            <a:r>
              <a:rPr lang="fi-FI" dirty="0" smtClean="0"/>
              <a:t>. in Helsinki, Jyväskylä, Oulu, Tampere, Kuopio, Joensuu and Lappeenranta </a:t>
            </a:r>
          </a:p>
          <a:p>
            <a:r>
              <a:rPr lang="fi-FI" dirty="0" err="1" smtClean="0"/>
              <a:t>economic</a:t>
            </a:r>
            <a:r>
              <a:rPr lang="fi-FI" dirty="0" smtClean="0"/>
              <a:t> science, </a:t>
            </a:r>
            <a:r>
              <a:rPr lang="fi-FI" dirty="0" err="1" smtClean="0"/>
              <a:t>politics</a:t>
            </a:r>
            <a:r>
              <a:rPr lang="fi-FI" dirty="0" smtClean="0"/>
              <a:t>, bioscience, engineering, </a:t>
            </a:r>
            <a:r>
              <a:rPr lang="fi-FI" dirty="0" err="1" smtClean="0"/>
              <a:t>medicine</a:t>
            </a:r>
            <a:r>
              <a:rPr lang="fi-FI" dirty="0" smtClean="0"/>
              <a:t>, </a:t>
            </a:r>
            <a:r>
              <a:rPr lang="fi-FI" dirty="0" err="1" smtClean="0"/>
              <a:t>pharmacology</a:t>
            </a:r>
            <a:r>
              <a:rPr lang="fi-FI" dirty="0" smtClean="0"/>
              <a:t>,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aid</a:t>
            </a:r>
            <a:r>
              <a:rPr lang="fi-FI" dirty="0" smtClean="0"/>
              <a:t>,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languages</a:t>
            </a:r>
            <a:r>
              <a:rPr lang="fi-FI" dirty="0" smtClean="0"/>
              <a:t>, </a:t>
            </a:r>
            <a:r>
              <a:rPr lang="fi-FI" dirty="0" err="1" smtClean="0"/>
              <a:t>geography</a:t>
            </a:r>
            <a:r>
              <a:rPr lang="fi-FI" dirty="0" smtClean="0"/>
              <a:t>, </a:t>
            </a:r>
            <a:r>
              <a:rPr lang="fi-FI" dirty="0" err="1" smtClean="0"/>
              <a:t>forestry</a:t>
            </a:r>
            <a:r>
              <a:rPr lang="fi-FI" dirty="0" smtClean="0"/>
              <a:t>, music, music </a:t>
            </a:r>
            <a:r>
              <a:rPr lang="fi-FI" dirty="0" err="1" smtClean="0"/>
              <a:t>theatre</a:t>
            </a:r>
            <a:r>
              <a:rPr lang="fi-FI" dirty="0" smtClean="0"/>
              <a:t> etc.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57D0B6-1B83-4AFE-A64E-328F315CFDC6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7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Accommodation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rooms</a:t>
            </a:r>
            <a:r>
              <a:rPr lang="fi-FI" dirty="0" smtClean="0"/>
              <a:t> </a:t>
            </a:r>
            <a:r>
              <a:rPr lang="fi-FI" dirty="0" err="1" smtClean="0"/>
              <a:t>costs</a:t>
            </a:r>
            <a:r>
              <a:rPr lang="fi-FI" dirty="0" smtClean="0"/>
              <a:t> </a:t>
            </a:r>
            <a:r>
              <a:rPr lang="fi-FI" dirty="0" smtClean="0"/>
              <a:t>150 </a:t>
            </a:r>
            <a:r>
              <a:rPr lang="fi-FI" dirty="0" err="1" smtClean="0"/>
              <a:t>euros</a:t>
            </a:r>
            <a:r>
              <a:rPr lang="fi-FI" dirty="0" smtClean="0"/>
              <a:t> per </a:t>
            </a:r>
            <a:r>
              <a:rPr lang="fi-FI" dirty="0" err="1" smtClean="0"/>
              <a:t>month</a:t>
            </a:r>
            <a:endParaRPr lang="fi-FI" dirty="0" smtClean="0"/>
          </a:p>
          <a:p>
            <a:r>
              <a:rPr lang="fi-FI" dirty="0" smtClean="0"/>
              <a:t>3-7 </a:t>
            </a:r>
            <a:r>
              <a:rPr lang="fi-FI" dirty="0" err="1" smtClean="0"/>
              <a:t>rooms</a:t>
            </a:r>
            <a:r>
              <a:rPr lang="fi-FI" dirty="0" smtClean="0"/>
              <a:t> per </a:t>
            </a:r>
            <a:r>
              <a:rPr lang="fi-FI" dirty="0" err="1" smtClean="0"/>
              <a:t>apartment</a:t>
            </a:r>
            <a:r>
              <a:rPr lang="fi-FI" dirty="0" smtClean="0"/>
              <a:t> + </a:t>
            </a:r>
            <a:r>
              <a:rPr lang="fi-FI" dirty="0" err="1" smtClean="0"/>
              <a:t>kitchen</a:t>
            </a:r>
            <a:r>
              <a:rPr lang="fi-FI" dirty="0" smtClean="0"/>
              <a:t>, </a:t>
            </a:r>
            <a:r>
              <a:rPr lang="fi-FI" dirty="0" err="1" smtClean="0"/>
              <a:t>bath</a:t>
            </a:r>
            <a:r>
              <a:rPr lang="fi-FI" dirty="0" smtClean="0"/>
              <a:t> </a:t>
            </a:r>
            <a:r>
              <a:rPr lang="fi-FI" dirty="0" err="1" smtClean="0"/>
              <a:t>room</a:t>
            </a:r>
            <a:r>
              <a:rPr lang="fi-FI" dirty="0" smtClean="0"/>
              <a:t>, (sauna) </a:t>
            </a:r>
            <a:r>
              <a:rPr lang="fi-FI" dirty="0" err="1" smtClean="0"/>
              <a:t>together</a:t>
            </a:r>
            <a:endParaRPr lang="fi-FI" dirty="0" smtClean="0"/>
          </a:p>
          <a:p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near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and </a:t>
            </a:r>
            <a:r>
              <a:rPr lang="fi-FI" dirty="0" err="1" smtClean="0"/>
              <a:t>the</a:t>
            </a:r>
            <a:r>
              <a:rPr lang="fi-FI" dirty="0" smtClean="0"/>
              <a:t> center, </a:t>
            </a:r>
            <a:r>
              <a:rPr lang="fi-FI" dirty="0" err="1" smtClean="0"/>
              <a:t>max</a:t>
            </a:r>
            <a:r>
              <a:rPr lang="fi-FI" dirty="0" smtClean="0"/>
              <a:t> 1 km to </a:t>
            </a:r>
            <a:r>
              <a:rPr lang="fi-FI" dirty="0" err="1" smtClean="0"/>
              <a:t>walk</a:t>
            </a:r>
            <a:endParaRPr lang="fi-FI" dirty="0" smtClean="0"/>
          </a:p>
          <a:p>
            <a:r>
              <a:rPr lang="fi-FI" dirty="0" err="1" smtClean="0"/>
              <a:t>Possible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fully</a:t>
            </a:r>
            <a:r>
              <a:rPr lang="fi-FI" dirty="0" smtClean="0"/>
              <a:t> </a:t>
            </a:r>
            <a:r>
              <a:rPr lang="fi-FI" dirty="0" err="1" smtClean="0"/>
              <a:t>furnished</a:t>
            </a:r>
            <a:r>
              <a:rPr lang="fi-FI" dirty="0" smtClean="0"/>
              <a:t> </a:t>
            </a:r>
            <a:r>
              <a:rPr lang="fi-FI" dirty="0" err="1" smtClean="0"/>
              <a:t>room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F51BF5-5225-4277-BC50-C6EDE44C3E22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7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Free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8200" y="1899821"/>
            <a:ext cx="5159375" cy="3847836"/>
          </a:xfrm>
        </p:spPr>
        <p:txBody>
          <a:bodyPr>
            <a:normAutofit/>
          </a:bodyPr>
          <a:lstStyle/>
          <a:p>
            <a:r>
              <a:rPr lang="fi-FI" sz="2600" dirty="0"/>
              <a:t>Music </a:t>
            </a:r>
            <a:r>
              <a:rPr lang="fi-FI" sz="2600" dirty="0" err="1"/>
              <a:t>theatre</a:t>
            </a:r>
            <a:r>
              <a:rPr lang="fi-FI" sz="2600" dirty="0"/>
              <a:t> </a:t>
            </a:r>
          </a:p>
          <a:p>
            <a:r>
              <a:rPr lang="fi-FI" sz="2600" dirty="0" err="1"/>
              <a:t>Wind</a:t>
            </a:r>
            <a:r>
              <a:rPr lang="fi-FI" sz="2600" dirty="0"/>
              <a:t> </a:t>
            </a:r>
            <a:r>
              <a:rPr lang="fi-FI" sz="2600" dirty="0" err="1"/>
              <a:t>orchestra</a:t>
            </a:r>
            <a:r>
              <a:rPr lang="fi-FI" sz="2600" dirty="0"/>
              <a:t>, </a:t>
            </a:r>
            <a:r>
              <a:rPr lang="fi-FI" sz="2600" dirty="0" err="1"/>
              <a:t>private</a:t>
            </a:r>
            <a:r>
              <a:rPr lang="fi-FI" sz="2600" dirty="0"/>
              <a:t> </a:t>
            </a:r>
            <a:r>
              <a:rPr lang="fi-FI" sz="2600" dirty="0" err="1"/>
              <a:t>lessons</a:t>
            </a:r>
            <a:r>
              <a:rPr lang="fi-FI" sz="2600" dirty="0"/>
              <a:t> in </a:t>
            </a:r>
            <a:r>
              <a:rPr lang="fi-FI" sz="2600" dirty="0" err="1"/>
              <a:t>several</a:t>
            </a:r>
            <a:r>
              <a:rPr lang="fi-FI" sz="2600" dirty="0"/>
              <a:t> </a:t>
            </a:r>
            <a:r>
              <a:rPr lang="fi-FI" sz="2600" dirty="0" err="1"/>
              <a:t>instruments</a:t>
            </a:r>
            <a:r>
              <a:rPr lang="fi-FI" sz="2600" dirty="0"/>
              <a:t> and </a:t>
            </a:r>
            <a:r>
              <a:rPr lang="fi-FI" sz="2600" dirty="0" err="1"/>
              <a:t>singing</a:t>
            </a:r>
            <a:r>
              <a:rPr lang="fi-FI" sz="2600" dirty="0"/>
              <a:t> (for </a:t>
            </a:r>
            <a:r>
              <a:rPr lang="fi-FI" sz="2600" dirty="0" err="1"/>
              <a:t>actors</a:t>
            </a:r>
            <a:r>
              <a:rPr lang="fi-FI" sz="2600" dirty="0"/>
              <a:t>)</a:t>
            </a:r>
          </a:p>
          <a:p>
            <a:r>
              <a:rPr lang="fi-FI" sz="2600" dirty="0" err="1"/>
              <a:t>Gym</a:t>
            </a:r>
            <a:r>
              <a:rPr lang="fi-FI" sz="2600" dirty="0"/>
              <a:t> – </a:t>
            </a:r>
            <a:r>
              <a:rPr lang="fi-FI" sz="2600" dirty="0" err="1"/>
              <a:t>free</a:t>
            </a:r>
            <a:r>
              <a:rPr lang="fi-FI" sz="2600" dirty="0"/>
              <a:t> for </a:t>
            </a:r>
            <a:r>
              <a:rPr lang="fi-FI" sz="2600" dirty="0" err="1"/>
              <a:t>new</a:t>
            </a:r>
            <a:r>
              <a:rPr lang="fi-FI" sz="2600" dirty="0"/>
              <a:t> </a:t>
            </a:r>
            <a:r>
              <a:rPr lang="fi-FI" sz="2600" dirty="0" err="1"/>
              <a:t>students</a:t>
            </a:r>
            <a:endParaRPr lang="fi-FI" sz="2600" dirty="0"/>
          </a:p>
          <a:p>
            <a:r>
              <a:rPr lang="fi-FI" sz="2600" dirty="0"/>
              <a:t>Ice </a:t>
            </a:r>
            <a:r>
              <a:rPr lang="fi-FI" sz="2600" dirty="0" err="1" smtClean="0"/>
              <a:t>rink</a:t>
            </a:r>
            <a:endParaRPr lang="fi-FI" sz="26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008654"/>
            <a:ext cx="5183188" cy="337872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Sports </a:t>
            </a:r>
            <a:r>
              <a:rPr lang="fi-FI" dirty="0" err="1"/>
              <a:t>field</a:t>
            </a:r>
            <a:endParaRPr lang="fi-FI" dirty="0"/>
          </a:p>
          <a:p>
            <a:r>
              <a:rPr lang="fi-FI" dirty="0"/>
              <a:t>Tennis</a:t>
            </a:r>
          </a:p>
          <a:p>
            <a:r>
              <a:rPr lang="fi-FI" dirty="0" err="1" smtClean="0"/>
              <a:t>Jogging</a:t>
            </a:r>
            <a:r>
              <a:rPr lang="fi-FI" dirty="0" smtClean="0"/>
              <a:t> </a:t>
            </a:r>
            <a:r>
              <a:rPr lang="fi-FI" dirty="0" err="1" smtClean="0"/>
              <a:t>routes</a:t>
            </a:r>
            <a:endParaRPr lang="fi-FI" dirty="0" smtClean="0"/>
          </a:p>
          <a:p>
            <a:r>
              <a:rPr lang="fi-FI" dirty="0" smtClean="0"/>
              <a:t>Fitness </a:t>
            </a:r>
            <a:r>
              <a:rPr lang="fi-FI" dirty="0" err="1" smtClean="0"/>
              <a:t>stairs</a:t>
            </a:r>
            <a:endParaRPr lang="fi-FI" dirty="0" smtClean="0"/>
          </a:p>
          <a:p>
            <a:r>
              <a:rPr lang="fi-FI" dirty="0" err="1" smtClean="0"/>
              <a:t>Ski</a:t>
            </a:r>
            <a:r>
              <a:rPr lang="fi-FI" dirty="0" smtClean="0"/>
              <a:t> </a:t>
            </a:r>
            <a:r>
              <a:rPr lang="fi-FI" dirty="0" err="1" smtClean="0"/>
              <a:t>paths</a:t>
            </a:r>
            <a:endParaRPr lang="fi-FI" dirty="0" smtClean="0"/>
          </a:p>
          <a:p>
            <a:r>
              <a:rPr lang="fi-FI" dirty="0" smtClean="0"/>
              <a:t>Ice </a:t>
            </a:r>
            <a:r>
              <a:rPr lang="fi-FI" dirty="0" err="1" smtClean="0"/>
              <a:t>skating</a:t>
            </a:r>
            <a:endParaRPr lang="fi-FI" dirty="0" smtClean="0"/>
          </a:p>
          <a:p>
            <a:r>
              <a:rPr lang="fi-FI" dirty="0" smtClean="0"/>
              <a:t>Library</a:t>
            </a:r>
          </a:p>
          <a:p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house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A2DB84-2984-4DBD-8C88-B40EB8D200F3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C0896F-1867-40F3-BF5C-2E972CC825CF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2292" name="Picture 4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69" y="371475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0CB993-1CF9-444B-9BBD-1F7457FFDC64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9458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87" y="514256"/>
            <a:ext cx="7239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E8A7D1-D470-4941-A19E-3DB473CB2C12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3314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20" y="793378"/>
            <a:ext cx="8007960" cy="60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83843E-46A0-4E1A-B6F8-CC3389C6E4F8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5122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58" y="722872"/>
            <a:ext cx="10269402" cy="57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366EA3-86C8-4F32-A8B0-DE5A5897BF6B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87" y="356560"/>
            <a:ext cx="3524347" cy="61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DEA484-39F8-4C70-8943-AA404B8E88BD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6146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45" y="190038"/>
            <a:ext cx="5969615" cy="79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45BA23-ABF7-4BE5-BF50-007CAE62EC1A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7170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9" y="30072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       WELCOME!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BBD-1FD2-47EE-AE3A-96A540A2C406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09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6A016E-3076-4F26-8E97-A1B400AC3A57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1026" name="Picture 2" descr="Kuvassa voi olla taivas, lumi ja lu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2537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FB5FAC-478E-493F-9B4D-DB1E6BEFFEB3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4098" name="Picture 2" descr="Kuvassa voi olla lumi, puu, luonto ja ta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647" y="-5414824"/>
            <a:ext cx="16363764" cy="122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30CE3B-DA91-4FD5-93BD-506FD2A89BE9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8194" name="Picture 2" descr="Kuvan kuvausta ei ole saatavil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58" y="314055"/>
            <a:ext cx="8501264" cy="6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6570C5-6769-43C1-9A09-9E44FA23573D}" type="datetime1">
              <a:rPr lang="fi-FI" smtClean="0"/>
              <a:t>9.1.2023</a:t>
            </a:fld>
            <a:endParaRPr lang="fi-FI" dirty="0"/>
          </a:p>
        </p:txBody>
      </p:sp>
      <p:pic>
        <p:nvPicPr>
          <p:cNvPr id="3074" name="Picture 2" descr="Kuvassa voi olla ainakin yksi henkilö, järvi ja luo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" y="260803"/>
            <a:ext cx="11731251" cy="65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Rantasalmi </a:t>
            </a:r>
            <a:r>
              <a:rPr lang="fi-FI" dirty="0" err="1" smtClean="0"/>
              <a:t>High</a:t>
            </a:r>
            <a:r>
              <a:rPr lang="fi-FI" dirty="0" smtClean="0"/>
              <a:t> School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Small </a:t>
            </a:r>
            <a:r>
              <a:rPr lang="fi-FI" dirty="0" err="1" smtClean="0"/>
              <a:t>school</a:t>
            </a:r>
            <a:r>
              <a:rPr lang="fi-FI" dirty="0" smtClean="0"/>
              <a:t>: </a:t>
            </a:r>
            <a:r>
              <a:rPr lang="fi-FI" dirty="0" err="1" smtClean="0"/>
              <a:t>ca</a:t>
            </a:r>
            <a:r>
              <a:rPr lang="fi-FI" dirty="0" smtClean="0"/>
              <a:t>. 60 </a:t>
            </a:r>
            <a:r>
              <a:rPr lang="fi-FI" dirty="0" err="1" smtClean="0"/>
              <a:t>students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One </a:t>
            </a:r>
            <a:r>
              <a:rPr lang="fi-FI" dirty="0" err="1" smtClean="0"/>
              <a:t>third</a:t>
            </a:r>
            <a:r>
              <a:rPr lang="fi-FI" dirty="0" smtClean="0"/>
              <a:t> of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towns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graduate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a </a:t>
            </a:r>
            <a:r>
              <a:rPr lang="fi-FI" dirty="0" err="1" smtClean="0"/>
              <a:t>grant</a:t>
            </a:r>
            <a:r>
              <a:rPr lang="fi-FI" dirty="0" smtClean="0"/>
              <a:t> of 500 </a:t>
            </a:r>
            <a:r>
              <a:rPr lang="fi-FI" dirty="0" err="1" smtClean="0"/>
              <a:t>euros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region</a:t>
            </a:r>
            <a:r>
              <a:rPr lang="fi-FI" dirty="0" smtClean="0"/>
              <a:t> in 2021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of </a:t>
            </a:r>
            <a:r>
              <a:rPr lang="fi-FI" dirty="0" err="1" smtClean="0"/>
              <a:t>national</a:t>
            </a:r>
            <a:r>
              <a:rPr lang="fi-FI" dirty="0"/>
              <a:t> </a:t>
            </a:r>
            <a:r>
              <a:rPr lang="fi-FI" dirty="0" err="1" smtClean="0"/>
              <a:t>matriculation</a:t>
            </a:r>
            <a:r>
              <a:rPr lang="fi-FI" dirty="0" smtClean="0"/>
              <a:t> </a:t>
            </a:r>
            <a:r>
              <a:rPr lang="fi-FI" dirty="0" err="1" smtClean="0"/>
              <a:t>examination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www.is.fi/kotimaa/art-2000008027931.html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1BA09D-F839-426C-B928-CBEFF5BB907E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6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675" y="639938"/>
            <a:ext cx="4689012" cy="5041726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CEDCB3-7E63-4CED-B988-BB7F9E6525E5}" type="datetime1">
              <a:rPr lang="fi-FI" smtClean="0"/>
              <a:t>9.1.2023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5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antasalmi3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BEEFD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E2B955AA-774E-4437-A44A-3D51E2F5D878}"/>
    </a:ext>
  </a:extLst>
</a:theme>
</file>

<file path=ppt/theme/theme2.xml><?xml version="1.0" encoding="utf-8"?>
<a:theme xmlns:a="http://schemas.openxmlformats.org/drawingml/2006/main" name="2_rantasalmi3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BEEFD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1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7DACF4DB-4349-4903-BD55-31FD434EBD60}"/>
    </a:ext>
  </a:extLst>
</a:theme>
</file>

<file path=ppt/theme/theme3.xml><?xml version="1.0" encoding="utf-8"?>
<a:theme xmlns:a="http://schemas.openxmlformats.org/drawingml/2006/main" name="1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49A06E8E-1BA7-4C90-8C58-05654D822879}"/>
    </a:ext>
  </a:extLst>
</a:theme>
</file>

<file path=ppt/theme/theme4.xml><?xml version="1.0" encoding="utf-8"?>
<a:theme xmlns:a="http://schemas.openxmlformats.org/drawingml/2006/main" name="3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A9CC6943-A62C-466B-869D-BAD862033131}"/>
    </a:ext>
  </a:extLst>
</a:theme>
</file>

<file path=ppt/theme/theme5.xml><?xml version="1.0" encoding="utf-8"?>
<a:theme xmlns:a="http://schemas.openxmlformats.org/drawingml/2006/main" name="2_Office-teema">
  <a:themeElements>
    <a:clrScheme name="Rantasalmi">
      <a:dk1>
        <a:srgbClr val="000000"/>
      </a:dk1>
      <a:lt1>
        <a:srgbClr val="FFFFFF"/>
      </a:lt1>
      <a:dk2>
        <a:srgbClr val="136996"/>
      </a:dk2>
      <a:lt2>
        <a:srgbClr val="FFFFFF"/>
      </a:lt2>
      <a:accent1>
        <a:srgbClr val="659DBB"/>
      </a:accent1>
      <a:accent2>
        <a:srgbClr val="A4C45E"/>
      </a:accent2>
      <a:accent3>
        <a:srgbClr val="ABCBDA"/>
      </a:accent3>
      <a:accent4>
        <a:srgbClr val="C4D996"/>
      </a:accent4>
      <a:accent5>
        <a:srgbClr val="E6F7FF"/>
      </a:accent5>
      <a:accent6>
        <a:srgbClr val="DFEAC7"/>
      </a:accent6>
      <a:hlink>
        <a:srgbClr val="A4C45E"/>
      </a:hlink>
      <a:folHlink>
        <a:srgbClr val="ABCBDA"/>
      </a:folHlink>
    </a:clrScheme>
    <a:fontScheme name="Mukautettu 2">
      <a:majorFont>
        <a:latin typeface="Catamaran SemiBold"/>
        <a:ea typeface=""/>
        <a:cs typeface=""/>
      </a:majorFont>
      <a:minorFont>
        <a:latin typeface="Catamaran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E347BC-7610-49CF-9733-9323C45254BA}" vid="{C4BE8F79-EF35-44FA-B1EF-61FFE883954B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rantasalmi</Template>
  <TotalTime>593</TotalTime>
  <Words>367</Words>
  <Application>Microsoft Office PowerPoint</Application>
  <PresentationFormat>Laajakuva</PresentationFormat>
  <Paragraphs>86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32</vt:i4>
      </vt:variant>
    </vt:vector>
  </HeadingPairs>
  <TitlesOfParts>
    <vt:vector size="43" baseType="lpstr">
      <vt:lpstr>Arial</vt:lpstr>
      <vt:lpstr>Calibri</vt:lpstr>
      <vt:lpstr>Catamaran Light</vt:lpstr>
      <vt:lpstr>Montserrat</vt:lpstr>
      <vt:lpstr>Montserrat Light</vt:lpstr>
      <vt:lpstr>Montserrat SemiBold</vt:lpstr>
      <vt:lpstr>1_rantasalmi3</vt:lpstr>
      <vt:lpstr>2_rantasalmi3</vt:lpstr>
      <vt:lpstr>1_Office-teema</vt:lpstr>
      <vt:lpstr>3_Office-teema</vt:lpstr>
      <vt:lpstr>2_Office-teema</vt:lpstr>
      <vt:lpstr>Rantasalmi High School 2023</vt:lpstr>
      <vt:lpstr>Rantasalmi – ”small village, big heart”</vt:lpstr>
      <vt:lpstr>PowerPoint-esitys</vt:lpstr>
      <vt:lpstr>PowerPoint-esitys</vt:lpstr>
      <vt:lpstr>PowerPoint-esitys</vt:lpstr>
      <vt:lpstr>PowerPoint-esitys</vt:lpstr>
      <vt:lpstr>PowerPoint-esitys</vt:lpstr>
      <vt:lpstr>Rantasalmi High School</vt:lpstr>
      <vt:lpstr>PowerPoint-esitys</vt:lpstr>
      <vt:lpstr>Lines of study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The subjects</vt:lpstr>
      <vt:lpstr>Student support</vt:lpstr>
      <vt:lpstr>After high school</vt:lpstr>
      <vt:lpstr>Accommodation</vt:lpstr>
      <vt:lpstr>Free time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   WELCOME!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Harri Korhonen</dc:creator>
  <cp:lastModifiedBy>Katja Koivunoro</cp:lastModifiedBy>
  <cp:revision>71</cp:revision>
  <dcterms:created xsi:type="dcterms:W3CDTF">2019-02-15T07:00:55Z</dcterms:created>
  <dcterms:modified xsi:type="dcterms:W3CDTF">2023-01-09T11:32:19Z</dcterms:modified>
</cp:coreProperties>
</file>